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48" r:id="rId2"/>
  </p:sldMasterIdLst>
  <p:notesMasterIdLst>
    <p:notesMasterId r:id="rId41"/>
  </p:notesMasterIdLst>
  <p:handoutMasterIdLst>
    <p:handoutMasterId r:id="rId42"/>
  </p:handoutMasterIdLst>
  <p:sldIdLst>
    <p:sldId id="271" r:id="rId3"/>
    <p:sldId id="275" r:id="rId4"/>
    <p:sldId id="698" r:id="rId5"/>
    <p:sldId id="521" r:id="rId6"/>
    <p:sldId id="369" r:id="rId7"/>
    <p:sldId id="716" r:id="rId8"/>
    <p:sldId id="370" r:id="rId9"/>
    <p:sldId id="633" r:id="rId10"/>
    <p:sldId id="313" r:id="rId11"/>
    <p:sldId id="538" r:id="rId12"/>
    <p:sldId id="539" r:id="rId13"/>
    <p:sldId id="540" r:id="rId14"/>
    <p:sldId id="371" r:id="rId15"/>
    <p:sldId id="372" r:id="rId16"/>
    <p:sldId id="373" r:id="rId17"/>
    <p:sldId id="374" r:id="rId18"/>
    <p:sldId id="375" r:id="rId19"/>
    <p:sldId id="376" r:id="rId20"/>
    <p:sldId id="541" r:id="rId21"/>
    <p:sldId id="316" r:id="rId22"/>
    <p:sldId id="377" r:id="rId23"/>
    <p:sldId id="542" r:id="rId24"/>
    <p:sldId id="378" r:id="rId25"/>
    <p:sldId id="379" r:id="rId26"/>
    <p:sldId id="380" r:id="rId27"/>
    <p:sldId id="381" r:id="rId28"/>
    <p:sldId id="543" r:id="rId29"/>
    <p:sldId id="382" r:id="rId30"/>
    <p:sldId id="383" r:id="rId31"/>
    <p:sldId id="717" r:id="rId32"/>
    <p:sldId id="385" r:id="rId33"/>
    <p:sldId id="317" r:id="rId34"/>
    <p:sldId id="386" r:id="rId35"/>
    <p:sldId id="387" r:id="rId36"/>
    <p:sldId id="388" r:id="rId37"/>
    <p:sldId id="389" r:id="rId38"/>
    <p:sldId id="318" r:id="rId39"/>
    <p:sldId id="390" r:id="rId40"/>
  </p:sldIdLst>
  <p:sldSz cx="9144000" cy="6858000" type="screen4x3"/>
  <p:notesSz cx="6731000" cy="9855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C01"/>
    <a:srgbClr val="707070"/>
    <a:srgbClr val="EC9301"/>
    <a:srgbClr val="6FD900"/>
    <a:srgbClr val="949494"/>
    <a:srgbClr val="8E8E8E"/>
    <a:srgbClr val="848484"/>
    <a:srgbClr val="999999"/>
    <a:srgbClr val="969696"/>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9" autoAdjust="0"/>
    <p:restoredTop sz="82195" autoAdjust="0"/>
  </p:normalViewPr>
  <p:slideViewPr>
    <p:cSldViewPr snapToGrid="0">
      <p:cViewPr>
        <p:scale>
          <a:sx n="66" d="100"/>
          <a:sy n="66" d="100"/>
        </p:scale>
        <p:origin x="-2262" y="-792"/>
      </p:cViewPr>
      <p:guideLst>
        <p:guide orient="horz" pos="1107"/>
        <p:guide orient="horz" pos="398"/>
        <p:guide orient="horz" pos="4100"/>
        <p:guide orient="horz" pos="3796"/>
        <p:guide orient="horz" pos="4236"/>
        <p:guide pos="5556"/>
        <p:guide pos="23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2976" y="-90"/>
      </p:cViewPr>
      <p:guideLst>
        <p:guide orient="horz" pos="3104"/>
        <p:guide pos="2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defRPr sz="1100"/>
            </a:lvl1pPr>
          </a:lstStyle>
          <a:p>
            <a:pPr>
              <a:defRPr/>
            </a:pPr>
            <a:endParaRPr lang="en-US"/>
          </a:p>
        </p:txBody>
      </p:sp>
      <p:sp>
        <p:nvSpPr>
          <p:cNvPr id="25603" name="Rectangle 3"/>
          <p:cNvSpPr>
            <a:spLocks noGrp="1" noChangeArrowheads="1"/>
          </p:cNvSpPr>
          <p:nvPr>
            <p:ph type="dt" sz="quarter" idx="1"/>
          </p:nvPr>
        </p:nvSpPr>
        <p:spPr bwMode="auto">
          <a:xfrm>
            <a:off x="3812529"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lgn="r">
              <a:defRPr sz="1100"/>
            </a:lvl1pPr>
          </a:lstStyle>
          <a:p>
            <a:pPr>
              <a:defRPr/>
            </a:pPr>
            <a:fld id="{486C2372-4FB4-43E3-98EB-1B6B0B563107}" type="datetimeFigureOut">
              <a:rPr lang="en-US"/>
              <a:pPr>
                <a:defRPr/>
              </a:pPr>
              <a:t>7/20/2015</a:t>
            </a:fld>
            <a:endParaRPr lang="en-US"/>
          </a:p>
        </p:txBody>
      </p:sp>
      <p:sp>
        <p:nvSpPr>
          <p:cNvPr id="25604" name="Rectangle 4"/>
          <p:cNvSpPr>
            <a:spLocks noGrp="1" noChangeArrowheads="1"/>
          </p:cNvSpPr>
          <p:nvPr>
            <p:ph type="ftr" sz="quarter" idx="2"/>
          </p:nvPr>
        </p:nvSpPr>
        <p:spPr bwMode="auto">
          <a:xfrm>
            <a:off x="1"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defRPr sz="1100"/>
            </a:lvl1pPr>
          </a:lstStyle>
          <a:p>
            <a:pPr>
              <a:defRPr/>
            </a:pPr>
            <a:endParaRPr lang="en-US"/>
          </a:p>
        </p:txBody>
      </p:sp>
      <p:sp>
        <p:nvSpPr>
          <p:cNvPr id="25605" name="Rectangle 5"/>
          <p:cNvSpPr>
            <a:spLocks noGrp="1" noChangeArrowheads="1"/>
          </p:cNvSpPr>
          <p:nvPr>
            <p:ph type="sldNum" sz="quarter" idx="3"/>
          </p:nvPr>
        </p:nvSpPr>
        <p:spPr bwMode="auto">
          <a:xfrm>
            <a:off x="3812529"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lgn="r">
              <a:defRPr sz="1100"/>
            </a:lvl1pPr>
          </a:lstStyle>
          <a:p>
            <a:pPr>
              <a:defRPr/>
            </a:pPr>
            <a:fld id="{5D5613AA-5C72-4418-AC3A-2C84DB5ECEDE}" type="slidenum">
              <a:rPr lang="en-US"/>
              <a:pPr>
                <a:defRPr/>
              </a:pPr>
              <a:t>‹#›</a:t>
            </a:fld>
            <a:endParaRPr lang="en-US"/>
          </a:p>
        </p:txBody>
      </p:sp>
    </p:spTree>
    <p:extLst>
      <p:ext uri="{BB962C8B-B14F-4D97-AF65-F5344CB8AC3E}">
        <p14:creationId xmlns:p14="http://schemas.microsoft.com/office/powerpoint/2010/main" val="1524198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defRPr sz="1100"/>
            </a:lvl1pPr>
          </a:lstStyle>
          <a:p>
            <a:pPr>
              <a:defRPr/>
            </a:pPr>
            <a:endParaRPr lang="en-US"/>
          </a:p>
        </p:txBody>
      </p:sp>
      <p:sp>
        <p:nvSpPr>
          <p:cNvPr id="25603" name="Rectangle 3"/>
          <p:cNvSpPr>
            <a:spLocks noGrp="1" noChangeArrowheads="1"/>
          </p:cNvSpPr>
          <p:nvPr>
            <p:ph type="dt" idx="1"/>
          </p:nvPr>
        </p:nvSpPr>
        <p:spPr bwMode="auto">
          <a:xfrm>
            <a:off x="3812529"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lgn="r">
              <a:defRPr sz="11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903288" y="739775"/>
            <a:ext cx="4924425" cy="3694113"/>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72800" y="4680723"/>
            <a:ext cx="5385402" cy="4434611"/>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25606" name="Rectangle 6"/>
          <p:cNvSpPr>
            <a:spLocks noGrp="1" noChangeArrowheads="1"/>
          </p:cNvSpPr>
          <p:nvPr>
            <p:ph type="ftr" sz="quarter" idx="4"/>
          </p:nvPr>
        </p:nvSpPr>
        <p:spPr bwMode="auto">
          <a:xfrm>
            <a:off x="1"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defRPr sz="1100"/>
            </a:lvl1pPr>
          </a:lstStyle>
          <a:p>
            <a:pPr>
              <a:defRPr/>
            </a:pPr>
            <a:endParaRPr lang="en-US"/>
          </a:p>
        </p:txBody>
      </p:sp>
      <p:sp>
        <p:nvSpPr>
          <p:cNvPr id="25607" name="Rectangle 7"/>
          <p:cNvSpPr>
            <a:spLocks noGrp="1" noChangeArrowheads="1"/>
          </p:cNvSpPr>
          <p:nvPr>
            <p:ph type="sldNum" sz="quarter" idx="5"/>
          </p:nvPr>
        </p:nvSpPr>
        <p:spPr bwMode="auto">
          <a:xfrm>
            <a:off x="3812529"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lgn="r">
              <a:defRPr sz="1100"/>
            </a:lvl1pPr>
          </a:lstStyle>
          <a:p>
            <a:pPr>
              <a:defRPr/>
            </a:pPr>
            <a:fld id="{FDBF02BE-90BD-464A-A19D-3B269663630A}" type="slidenum">
              <a:rPr lang="en-US"/>
              <a:pPr>
                <a:defRPr/>
              </a:pPr>
              <a:t>‹#›</a:t>
            </a:fld>
            <a:endParaRPr lang="en-US"/>
          </a:p>
        </p:txBody>
      </p:sp>
    </p:spTree>
    <p:extLst>
      <p:ext uri="{BB962C8B-B14F-4D97-AF65-F5344CB8AC3E}">
        <p14:creationId xmlns:p14="http://schemas.microsoft.com/office/powerpoint/2010/main" val="139851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ub_Name">
    <p:spTree>
      <p:nvGrpSpPr>
        <p:cNvPr id="1" name=""/>
        <p:cNvGrpSpPr/>
        <p:nvPr/>
      </p:nvGrpSpPr>
      <p:grpSpPr>
        <a:xfrm>
          <a:off x="0" y="0"/>
          <a:ext cx="0" cy="0"/>
          <a:chOff x="0" y="0"/>
          <a:chExt cx="0" cy="0"/>
        </a:xfrm>
      </p:grpSpPr>
      <p:sp>
        <p:nvSpPr>
          <p:cNvPr id="17" name="Content Placeholder 14"/>
          <p:cNvSpPr>
            <a:spLocks noGrp="1"/>
          </p:cNvSpPr>
          <p:nvPr>
            <p:ph sz="quarter" idx="11" hasCustomPrompt="1"/>
          </p:nvPr>
        </p:nvSpPr>
        <p:spPr>
          <a:xfrm>
            <a:off x="366712" y="4123430"/>
            <a:ext cx="8453438" cy="457200"/>
          </a:xfrm>
          <a:prstGeom prst="rect">
            <a:avLst/>
          </a:prstGeom>
        </p:spPr>
        <p:txBody>
          <a:bodyPr/>
          <a:lstStyle>
            <a:lvl1pPr marL="0" indent="0" algn="ctr">
              <a:buNone/>
              <a:defRPr sz="2400">
                <a:solidFill>
                  <a:schemeClr val="tx1">
                    <a:lumMod val="65000"/>
                    <a:lumOff val="35000"/>
                  </a:schemeClr>
                </a:solidFill>
              </a:defRPr>
            </a:lvl1pPr>
          </a:lstStyle>
          <a:p>
            <a:pPr algn="ctr"/>
            <a:r>
              <a:rPr lang="de-DE" sz="2400" dirty="0" err="1" smtClean="0">
                <a:latin typeface="Arial" panose="020B0604020202020204" pitchFamily="34" charset="0"/>
              </a:rPr>
              <a:t>Presenter‘s</a:t>
            </a:r>
            <a:r>
              <a:rPr lang="de-DE" sz="2400" dirty="0" smtClean="0">
                <a:latin typeface="Arial" panose="020B0604020202020204" pitchFamily="34" charset="0"/>
              </a:rPr>
              <a:t> Name</a:t>
            </a:r>
            <a:endParaRPr lang="en-US" sz="2400" dirty="0">
              <a:latin typeface="Arial" panose="020B0604020202020204" pitchFamily="34" charset="0"/>
            </a:endParaRPr>
          </a:p>
        </p:txBody>
      </p:sp>
      <p:sp>
        <p:nvSpPr>
          <p:cNvPr id="15" name="Content Placeholder 14"/>
          <p:cNvSpPr>
            <a:spLocks noGrp="1"/>
          </p:cNvSpPr>
          <p:nvPr>
            <p:ph sz="quarter" idx="10" hasCustomPrompt="1"/>
          </p:nvPr>
        </p:nvSpPr>
        <p:spPr>
          <a:xfrm>
            <a:off x="1371600" y="3331135"/>
            <a:ext cx="6400800" cy="460035"/>
          </a:xfrm>
          <a:prstGeom prst="rect">
            <a:avLst/>
          </a:prstGeom>
        </p:spPr>
        <p:txBody>
          <a:bodyPr/>
          <a:lstStyle>
            <a:lvl1pPr marL="0" indent="0" algn="ctr">
              <a:buNone/>
              <a:defRPr sz="2800" b="1">
                <a:solidFill>
                  <a:schemeClr val="tx1">
                    <a:lumMod val="65000"/>
                    <a:lumOff val="35000"/>
                  </a:schemeClr>
                </a:solidFill>
              </a:defRPr>
            </a:lvl1pPr>
          </a:lstStyle>
          <a:p>
            <a:pPr lvl="0"/>
            <a:r>
              <a:rPr lang="en-US" dirty="0" smtClean="0"/>
              <a:t>Subtitle</a:t>
            </a:r>
            <a:endParaRPr lang="en-US" dirty="0"/>
          </a:p>
        </p:txBody>
      </p:sp>
      <p:sp>
        <p:nvSpPr>
          <p:cNvPr id="9" name="Title 8"/>
          <p:cNvSpPr>
            <a:spLocks noGrp="1"/>
          </p:cNvSpPr>
          <p:nvPr>
            <p:ph type="title" hasCustomPrompt="1"/>
          </p:nvPr>
        </p:nvSpPr>
        <p:spPr>
          <a:xfrm>
            <a:off x="685801" y="1564379"/>
            <a:ext cx="7772400" cy="1470025"/>
          </a:xfrm>
          <a:prstGeom prst="rect">
            <a:avLst/>
          </a:prstGeom>
        </p:spPr>
        <p:txBody>
          <a:bodyPr/>
          <a:lstStyle>
            <a:lvl1pPr algn="ctr">
              <a:defRPr sz="3200" b="1">
                <a:solidFill>
                  <a:schemeClr val="tx1">
                    <a:lumMod val="65000"/>
                    <a:lumOff val="35000"/>
                  </a:schemeClr>
                </a:solidFill>
              </a:defRPr>
            </a:lvl1pPr>
          </a:lstStyle>
          <a:p>
            <a:pPr eaLnBrk="1" hangingPunct="1"/>
            <a:r>
              <a:rPr lang="en-US" sz="3200" kern="0" dirty="0" smtClean="0">
                <a:solidFill>
                  <a:srgbClr val="ED8C01"/>
                </a:solidFill>
              </a:rPr>
              <a:t>Title</a:t>
            </a:r>
            <a:endParaRPr lang="en-US" sz="3200" kern="0" dirty="0">
              <a:solidFill>
                <a:srgbClr val="ED8C01"/>
              </a:solidFill>
            </a:endParaRPr>
          </a:p>
        </p:txBody>
      </p:sp>
      <p:sp>
        <p:nvSpPr>
          <p:cNvPr id="3" name="Content Placeholder 2"/>
          <p:cNvSpPr>
            <a:spLocks noGrp="1"/>
          </p:cNvSpPr>
          <p:nvPr>
            <p:ph sz="quarter" idx="12" hasCustomPrompt="1"/>
          </p:nvPr>
        </p:nvSpPr>
        <p:spPr>
          <a:xfrm>
            <a:off x="1132114" y="4746639"/>
            <a:ext cx="6691086" cy="914400"/>
          </a:xfrm>
          <a:prstGeom prst="rect">
            <a:avLst/>
          </a:prstGeom>
        </p:spPr>
        <p:txBody>
          <a:bodyPr/>
          <a:lstStyle>
            <a:lvl1pPr marL="0" indent="0" algn="ctr">
              <a:buNone/>
              <a:defRPr>
                <a:solidFill>
                  <a:schemeClr val="tx1">
                    <a:lumMod val="65000"/>
                    <a:lumOff val="35000"/>
                  </a:schemeClr>
                </a:solidFill>
              </a:defRPr>
            </a:lvl1pPr>
          </a:lstStyle>
          <a:p>
            <a:pPr lvl="0"/>
            <a:r>
              <a:rPr lang="de-DE" dirty="0" smtClean="0"/>
              <a:t>Affiliation</a:t>
            </a:r>
            <a:endParaRPr lang="de-DE" dirty="0"/>
          </a:p>
        </p:txBody>
      </p:sp>
      <p:sp>
        <p:nvSpPr>
          <p:cNvPr id="4" name="AutoShape 2" descr="Image result for Springer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1003230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0825" y="241300"/>
            <a:ext cx="8569325" cy="562264"/>
          </a:xfrm>
        </p:spPr>
        <p:txBody>
          <a:bodyPr/>
          <a:lstStyle>
            <a:lvl1pPr>
              <a:defRPr>
                <a:solidFill>
                  <a:schemeClr val="tx1">
                    <a:lumMod val="65000"/>
                    <a:lumOff val="35000"/>
                  </a:schemeClr>
                </a:solidFill>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de-DE" dirty="0"/>
          </a:p>
        </p:txBody>
      </p:sp>
      <p:sp>
        <p:nvSpPr>
          <p:cNvPr id="10" name="Text Placeholder 9"/>
          <p:cNvSpPr>
            <a:spLocks noGrp="1"/>
          </p:cNvSpPr>
          <p:nvPr>
            <p:ph type="body" sz="quarter" idx="10" hasCustomPrompt="1"/>
          </p:nvPr>
        </p:nvSpPr>
        <p:spPr>
          <a:xfrm>
            <a:off x="283024" y="704428"/>
            <a:ext cx="1394546" cy="499485"/>
          </a:xfrm>
          <a:prstGeom prst="rect">
            <a:avLst/>
          </a:prstGeom>
        </p:spPr>
        <p:txBody>
          <a:bodyPr/>
          <a:lstStyle>
            <a:lvl1pPr marL="0" indent="0">
              <a:buNone/>
              <a:defRPr sz="2000">
                <a:solidFill>
                  <a:schemeClr val="bg1">
                    <a:lumMod val="65000"/>
                  </a:schemeClr>
                </a:solidFill>
              </a:defRPr>
            </a:lvl1pPr>
          </a:lstStyle>
          <a:p>
            <a:pPr lvl="0"/>
            <a:r>
              <a:rPr lang="de-DE" dirty="0" err="1" smtClean="0"/>
              <a:t>Figure</a:t>
            </a:r>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AutoShape 2" descr="Image result for Springer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Image result for Springer Logo"/>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Image result for Springer Logo"/>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2" y="-1181"/>
            <a:ext cx="9153524"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931674"/>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txStyles>
    <p:titleStyle>
      <a:lvl1pPr algn="l" rtl="0" eaLnBrk="0" fontAlgn="base" hangingPunct="0">
        <a:spcBef>
          <a:spcPct val="0"/>
        </a:spcBef>
        <a:spcAft>
          <a:spcPct val="0"/>
        </a:spcAft>
        <a:defRPr sz="2800">
          <a:solidFill>
            <a:srgbClr val="EC9313"/>
          </a:solidFill>
          <a:latin typeface="+mj-lt"/>
          <a:ea typeface="+mj-ea"/>
          <a:cs typeface="+mj-cs"/>
        </a:defRPr>
      </a:lvl1pPr>
      <a:lvl2pPr algn="l" rtl="0" eaLnBrk="0" fontAlgn="base" hangingPunct="0">
        <a:spcBef>
          <a:spcPct val="0"/>
        </a:spcBef>
        <a:spcAft>
          <a:spcPct val="0"/>
        </a:spcAft>
        <a:defRPr sz="2800">
          <a:solidFill>
            <a:srgbClr val="EC9313"/>
          </a:solidFill>
          <a:latin typeface="Arial" charset="0"/>
        </a:defRPr>
      </a:lvl2pPr>
      <a:lvl3pPr algn="l" rtl="0" eaLnBrk="0" fontAlgn="base" hangingPunct="0">
        <a:spcBef>
          <a:spcPct val="0"/>
        </a:spcBef>
        <a:spcAft>
          <a:spcPct val="0"/>
        </a:spcAft>
        <a:defRPr sz="2800">
          <a:solidFill>
            <a:srgbClr val="EC9313"/>
          </a:solidFill>
          <a:latin typeface="Arial" charset="0"/>
        </a:defRPr>
      </a:lvl3pPr>
      <a:lvl4pPr algn="l" rtl="0" eaLnBrk="0" fontAlgn="base" hangingPunct="0">
        <a:spcBef>
          <a:spcPct val="0"/>
        </a:spcBef>
        <a:spcAft>
          <a:spcPct val="0"/>
        </a:spcAft>
        <a:defRPr sz="2800">
          <a:solidFill>
            <a:srgbClr val="EC9313"/>
          </a:solidFill>
          <a:latin typeface="Arial" charset="0"/>
        </a:defRPr>
      </a:lvl4pPr>
      <a:lvl5pPr algn="l" rtl="0" eaLnBrk="0" fontAlgn="base" hangingPunct="0">
        <a:spcBef>
          <a:spcPct val="0"/>
        </a:spcBef>
        <a:spcAft>
          <a:spcPct val="0"/>
        </a:spcAft>
        <a:defRPr sz="2800">
          <a:solidFill>
            <a:srgbClr val="EC9313"/>
          </a:solidFill>
          <a:latin typeface="Arial" charset="0"/>
        </a:defRPr>
      </a:lvl5pPr>
      <a:lvl6pPr marL="457200" algn="l" rtl="0" fontAlgn="base">
        <a:spcBef>
          <a:spcPct val="0"/>
        </a:spcBef>
        <a:spcAft>
          <a:spcPct val="0"/>
        </a:spcAft>
        <a:defRPr sz="3200" b="1">
          <a:solidFill>
            <a:srgbClr val="EC9313"/>
          </a:solidFill>
          <a:latin typeface="Arial" charset="0"/>
        </a:defRPr>
      </a:lvl6pPr>
      <a:lvl7pPr marL="914400" algn="l" rtl="0" fontAlgn="base">
        <a:spcBef>
          <a:spcPct val="0"/>
        </a:spcBef>
        <a:spcAft>
          <a:spcPct val="0"/>
        </a:spcAft>
        <a:defRPr sz="3200" b="1">
          <a:solidFill>
            <a:srgbClr val="EC9313"/>
          </a:solidFill>
          <a:latin typeface="Arial" charset="0"/>
        </a:defRPr>
      </a:lvl7pPr>
      <a:lvl8pPr marL="1371600" algn="l" rtl="0" fontAlgn="base">
        <a:spcBef>
          <a:spcPct val="0"/>
        </a:spcBef>
        <a:spcAft>
          <a:spcPct val="0"/>
        </a:spcAft>
        <a:defRPr sz="3200" b="1">
          <a:solidFill>
            <a:srgbClr val="EC9313"/>
          </a:solidFill>
          <a:latin typeface="Arial" charset="0"/>
        </a:defRPr>
      </a:lvl8pPr>
      <a:lvl9pPr marL="1828800" algn="l" rtl="0" fontAlgn="base">
        <a:spcBef>
          <a:spcPct val="0"/>
        </a:spcBef>
        <a:spcAft>
          <a:spcPct val="0"/>
        </a:spcAft>
        <a:defRPr sz="3200" b="1">
          <a:solidFill>
            <a:srgbClr val="EC9313"/>
          </a:solidFill>
          <a:latin typeface="Arial" charset="0"/>
        </a:defRPr>
      </a:lvl9pPr>
    </p:titleStyle>
    <p:bodyStyle>
      <a:lvl1pPr marL="269875" indent="-269875" algn="l" rtl="0" eaLnBrk="0" fontAlgn="base" hangingPunct="0">
        <a:lnSpc>
          <a:spcPct val="110000"/>
        </a:lnSpc>
        <a:spcBef>
          <a:spcPct val="20000"/>
        </a:spcBef>
        <a:spcAft>
          <a:spcPct val="0"/>
        </a:spcAft>
        <a:buClr>
          <a:srgbClr val="ED8C01"/>
        </a:buClr>
        <a:buFont typeface="Wingdings" pitchFamily="2" charset="2"/>
        <a:buChar char="§"/>
        <a:defRPr sz="2400">
          <a:solidFill>
            <a:schemeClr val="tx1"/>
          </a:solidFill>
          <a:latin typeface="+mn-lt"/>
          <a:ea typeface="+mn-ea"/>
          <a:cs typeface="+mn-cs"/>
        </a:defRPr>
      </a:lvl1pPr>
      <a:lvl2pPr marL="720725" indent="-271463"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2pPr>
      <a:lvl3pPr marL="1163638" indent="-263525"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3pPr>
      <a:lvl4pPr marL="1614488" indent="-271463"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4pPr>
      <a:lvl5pPr marL="1974850" indent="-180975"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5pPr>
      <a:lvl6pPr marL="24320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6pPr>
      <a:lvl7pPr marL="28892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7pPr>
      <a:lvl8pPr marL="33464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8pPr>
      <a:lvl9pPr marL="38036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41300"/>
            <a:ext cx="85693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smtClean="0"/>
              <a:t>Titelmasterformat</a:t>
            </a:r>
            <a:r>
              <a:rPr lang="en-US" dirty="0" smtClean="0"/>
              <a:t> upper line here</a:t>
            </a:r>
            <a:br>
              <a:rPr lang="en-US" dirty="0" smtClean="0"/>
            </a:br>
            <a:r>
              <a:rPr lang="en-US" dirty="0" smtClean="0"/>
              <a:t>second line here</a:t>
            </a:r>
          </a:p>
        </p:txBody>
      </p:sp>
      <p:sp>
        <p:nvSpPr>
          <p:cNvPr id="1035" name="Line 11"/>
          <p:cNvSpPr>
            <a:spLocks noChangeShapeType="1"/>
          </p:cNvSpPr>
          <p:nvPr userDrawn="1"/>
        </p:nvSpPr>
        <p:spPr bwMode="auto">
          <a:xfrm flipH="1">
            <a:off x="0" y="6178550"/>
            <a:ext cx="9144000" cy="0"/>
          </a:xfrm>
          <a:prstGeom prst="line">
            <a:avLst/>
          </a:prstGeom>
          <a:noFill/>
          <a:ln w="28575">
            <a:solidFill>
              <a:schemeClr val="bg2">
                <a:lumMod val="40000"/>
                <a:lumOff val="60000"/>
              </a:schemeClr>
            </a:solidFill>
            <a:round/>
            <a:headEnd/>
            <a:tailEnd/>
          </a:ln>
          <a:effectLst/>
        </p:spPr>
        <p:txBody>
          <a:bodyPr/>
          <a:lstStyle/>
          <a:p>
            <a:pPr>
              <a:defRPr/>
            </a:pPr>
            <a:endParaRPr lang="de-DE"/>
          </a:p>
        </p:txBody>
      </p:sp>
      <p:sp>
        <p:nvSpPr>
          <p:cNvPr id="1037" name="Text Box 13"/>
          <p:cNvSpPr txBox="1">
            <a:spLocks noChangeArrowheads="1"/>
          </p:cNvSpPr>
          <p:nvPr userDrawn="1"/>
        </p:nvSpPr>
        <p:spPr bwMode="auto">
          <a:xfrm>
            <a:off x="277812" y="6226266"/>
            <a:ext cx="3532187" cy="528350"/>
          </a:xfrm>
          <a:prstGeom prst="rect">
            <a:avLst/>
          </a:prstGeom>
          <a:noFill/>
          <a:ln w="9525">
            <a:noFill/>
            <a:miter lim="800000"/>
            <a:headEnd/>
            <a:tailEnd/>
          </a:ln>
          <a:effectLst/>
        </p:spPr>
        <p:txBody>
          <a:bodyPr wrap="square">
            <a:spAutoFit/>
          </a:bodyPr>
          <a:lstStyle/>
          <a:p>
            <a:pPr>
              <a:lnSpc>
                <a:spcPts val="1700"/>
              </a:lnSpc>
              <a:defRPr/>
            </a:pPr>
            <a:r>
              <a:rPr lang="en-US" sz="1000" kern="1200" dirty="0" err="1" smtClean="0">
                <a:solidFill>
                  <a:schemeClr val="tx1">
                    <a:lumMod val="65000"/>
                    <a:lumOff val="35000"/>
                  </a:schemeClr>
                </a:solidFill>
                <a:latin typeface="Arial" charset="0"/>
                <a:ea typeface="+mn-ea"/>
                <a:cs typeface="+mn-cs"/>
              </a:rPr>
              <a:t>Meinard</a:t>
            </a:r>
            <a:r>
              <a:rPr lang="en-US" sz="1000" kern="1200" baseline="0" dirty="0" smtClean="0">
                <a:solidFill>
                  <a:schemeClr val="tx1">
                    <a:lumMod val="65000"/>
                    <a:lumOff val="35000"/>
                  </a:schemeClr>
                </a:solidFill>
                <a:latin typeface="Arial" charset="0"/>
                <a:ea typeface="+mn-ea"/>
                <a:cs typeface="+mn-cs"/>
              </a:rPr>
              <a:t> Müller: </a:t>
            </a:r>
            <a:r>
              <a:rPr lang="en-US" sz="1000" kern="1200" dirty="0" smtClean="0">
                <a:solidFill>
                  <a:schemeClr val="tx1">
                    <a:lumMod val="65000"/>
                    <a:lumOff val="35000"/>
                  </a:schemeClr>
                </a:solidFill>
                <a:latin typeface="Arial" charset="0"/>
                <a:ea typeface="+mn-ea"/>
                <a:cs typeface="+mn-cs"/>
              </a:rPr>
              <a:t>Fundamentals of Music Processing</a:t>
            </a:r>
          </a:p>
          <a:p>
            <a:pPr marL="0" marR="0" indent="0" algn="l"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 Springer </a:t>
            </a:r>
            <a:r>
              <a:rPr lang="de-DE" sz="1000" dirty="0" smtClean="0">
                <a:solidFill>
                  <a:schemeClr val="tx1">
                    <a:lumMod val="65000"/>
                    <a:lumOff val="35000"/>
                  </a:schemeClr>
                </a:solidFill>
              </a:rPr>
              <a:t>International </a:t>
            </a:r>
            <a:r>
              <a:rPr lang="de-DE" sz="1000" baseline="0" dirty="0" smtClean="0">
                <a:solidFill>
                  <a:schemeClr val="tx1">
                    <a:lumMod val="65000"/>
                    <a:lumOff val="35000"/>
                  </a:schemeClr>
                </a:solidFill>
              </a:rPr>
              <a:t> </a:t>
            </a:r>
            <a:r>
              <a:rPr lang="de-DE" sz="1000" dirty="0" smtClean="0">
                <a:solidFill>
                  <a:schemeClr val="tx1">
                    <a:lumMod val="65000"/>
                    <a:lumOff val="35000"/>
                  </a:schemeClr>
                </a:solidFill>
              </a:rPr>
              <a:t>Publishing </a:t>
            </a:r>
            <a:r>
              <a:rPr lang="de-DE" sz="1000" dirty="0" err="1" smtClean="0">
                <a:solidFill>
                  <a:schemeClr val="tx1">
                    <a:lumMod val="65000"/>
                    <a:lumOff val="35000"/>
                  </a:schemeClr>
                </a:solidFill>
              </a:rPr>
              <a:t>Switzerland</a:t>
            </a:r>
            <a:r>
              <a:rPr lang="en-US" sz="1000" kern="1200" dirty="0" smtClean="0">
                <a:solidFill>
                  <a:schemeClr val="tx1">
                    <a:lumMod val="65000"/>
                    <a:lumOff val="35000"/>
                  </a:schemeClr>
                </a:solidFill>
                <a:latin typeface="Arial" charset="0"/>
                <a:ea typeface="+mn-ea"/>
                <a:cs typeface="+mn-cs"/>
              </a:rPr>
              <a:t>, 2015</a:t>
            </a:r>
          </a:p>
        </p:txBody>
      </p:sp>
      <p:sp>
        <p:nvSpPr>
          <p:cNvPr id="9" name="Text Box 13"/>
          <p:cNvSpPr txBox="1">
            <a:spLocks noChangeArrowheads="1"/>
          </p:cNvSpPr>
          <p:nvPr userDrawn="1"/>
        </p:nvSpPr>
        <p:spPr bwMode="auto">
          <a:xfrm>
            <a:off x="4681536" y="6231753"/>
            <a:ext cx="4214361" cy="503023"/>
          </a:xfrm>
          <a:prstGeom prst="rect">
            <a:avLst/>
          </a:prstGeom>
          <a:noFill/>
          <a:ln w="9525">
            <a:noFill/>
            <a:miter lim="800000"/>
            <a:headEnd/>
            <a:tailEnd/>
          </a:ln>
          <a:effectLst/>
        </p:spPr>
        <p:txBody>
          <a:bodyPr wrap="square">
            <a:spAutoFit/>
          </a:bodyPr>
          <a:lstStyle/>
          <a:p>
            <a:pPr marL="0" marR="0" indent="0" algn="r"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Chapter 3: Music Synchronization </a:t>
            </a:r>
          </a:p>
          <a:p>
            <a:pPr marL="0" marR="0" indent="0" algn="r"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Slide </a:t>
            </a:r>
            <a:r>
              <a:rPr lang="en-US" sz="1000" kern="1200" baseline="0" dirty="0" smtClean="0">
                <a:solidFill>
                  <a:schemeClr val="tx1">
                    <a:lumMod val="65000"/>
                    <a:lumOff val="35000"/>
                  </a:schemeClr>
                </a:solidFill>
                <a:latin typeface="Arial" charset="0"/>
                <a:ea typeface="+mn-ea"/>
                <a:cs typeface="+mn-cs"/>
              </a:rPr>
              <a:t> </a:t>
            </a:r>
            <a:fld id="{782BC965-5642-458D-B384-0F50C1C1F05B}" type="slidenum">
              <a:rPr lang="en-US" sz="1000" smtClean="0">
                <a:solidFill>
                  <a:schemeClr val="tx1">
                    <a:lumMod val="65000"/>
                    <a:lumOff val="35000"/>
                  </a:schemeClr>
                </a:solidFill>
                <a:latin typeface="+mn-lt"/>
              </a:rPr>
              <a:pPr marL="0" marR="0" indent="0" algn="r" defTabSz="914400" rtl="0" eaLnBrk="1" fontAlgn="base" latinLnBrk="0" hangingPunct="1">
                <a:lnSpc>
                  <a:spcPts val="1700"/>
                </a:lnSpc>
                <a:spcBef>
                  <a:spcPct val="0"/>
                </a:spcBef>
                <a:spcAft>
                  <a:spcPct val="0"/>
                </a:spcAft>
                <a:buClrTx/>
                <a:buSzTx/>
                <a:buFontTx/>
                <a:buNone/>
                <a:tabLst/>
                <a:defRPr/>
              </a:pPr>
              <a:t>‹#›</a:t>
            </a:fld>
            <a:endParaRPr lang="en-US" sz="1000" dirty="0">
              <a:solidFill>
                <a:schemeClr val="tx1">
                  <a:lumMod val="65000"/>
                  <a:lumOff val="35000"/>
                </a:schemeClr>
              </a:solidFill>
              <a:latin typeface="+mn-lt"/>
            </a:endParaRP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a:solidFill>
            <a:srgbClr val="EC9313"/>
          </a:solidFill>
          <a:latin typeface="Arial" charset="0"/>
        </a:defRPr>
      </a:lvl2pPr>
      <a:lvl3pPr algn="l" rtl="0" eaLnBrk="0" fontAlgn="base" hangingPunct="0">
        <a:spcBef>
          <a:spcPct val="0"/>
        </a:spcBef>
        <a:spcAft>
          <a:spcPct val="0"/>
        </a:spcAft>
        <a:defRPr sz="2800">
          <a:solidFill>
            <a:srgbClr val="EC9313"/>
          </a:solidFill>
          <a:latin typeface="Arial" charset="0"/>
        </a:defRPr>
      </a:lvl3pPr>
      <a:lvl4pPr algn="l" rtl="0" eaLnBrk="0" fontAlgn="base" hangingPunct="0">
        <a:spcBef>
          <a:spcPct val="0"/>
        </a:spcBef>
        <a:spcAft>
          <a:spcPct val="0"/>
        </a:spcAft>
        <a:defRPr sz="2800">
          <a:solidFill>
            <a:srgbClr val="EC9313"/>
          </a:solidFill>
          <a:latin typeface="Arial" charset="0"/>
        </a:defRPr>
      </a:lvl4pPr>
      <a:lvl5pPr algn="l" rtl="0" eaLnBrk="0" fontAlgn="base" hangingPunct="0">
        <a:spcBef>
          <a:spcPct val="0"/>
        </a:spcBef>
        <a:spcAft>
          <a:spcPct val="0"/>
        </a:spcAft>
        <a:defRPr sz="2800">
          <a:solidFill>
            <a:srgbClr val="EC9313"/>
          </a:solidFill>
          <a:latin typeface="Arial" charset="0"/>
        </a:defRPr>
      </a:lvl5pPr>
      <a:lvl6pPr marL="457200" algn="l" rtl="0" fontAlgn="base">
        <a:spcBef>
          <a:spcPct val="0"/>
        </a:spcBef>
        <a:spcAft>
          <a:spcPct val="0"/>
        </a:spcAft>
        <a:defRPr sz="3200" b="1">
          <a:solidFill>
            <a:srgbClr val="EC9313"/>
          </a:solidFill>
          <a:latin typeface="Arial" charset="0"/>
        </a:defRPr>
      </a:lvl6pPr>
      <a:lvl7pPr marL="914400" algn="l" rtl="0" fontAlgn="base">
        <a:spcBef>
          <a:spcPct val="0"/>
        </a:spcBef>
        <a:spcAft>
          <a:spcPct val="0"/>
        </a:spcAft>
        <a:defRPr sz="3200" b="1">
          <a:solidFill>
            <a:srgbClr val="EC9313"/>
          </a:solidFill>
          <a:latin typeface="Arial" charset="0"/>
        </a:defRPr>
      </a:lvl7pPr>
      <a:lvl8pPr marL="1371600" algn="l" rtl="0" fontAlgn="base">
        <a:spcBef>
          <a:spcPct val="0"/>
        </a:spcBef>
        <a:spcAft>
          <a:spcPct val="0"/>
        </a:spcAft>
        <a:defRPr sz="3200" b="1">
          <a:solidFill>
            <a:srgbClr val="EC9313"/>
          </a:solidFill>
          <a:latin typeface="Arial" charset="0"/>
        </a:defRPr>
      </a:lvl8pPr>
      <a:lvl9pPr marL="1828800" algn="l" rtl="0" fontAlgn="base">
        <a:spcBef>
          <a:spcPct val="0"/>
        </a:spcBef>
        <a:spcAft>
          <a:spcPct val="0"/>
        </a:spcAft>
        <a:defRPr sz="3200" b="1">
          <a:solidFill>
            <a:srgbClr val="EC9313"/>
          </a:solidFill>
          <a:latin typeface="Arial" charset="0"/>
        </a:defRPr>
      </a:lvl9pPr>
    </p:titleStyle>
    <p:bodyStyle>
      <a:lvl1pPr marL="269875" indent="-269875" algn="l" rtl="0" eaLnBrk="0" fontAlgn="base" hangingPunct="0">
        <a:lnSpc>
          <a:spcPct val="110000"/>
        </a:lnSpc>
        <a:spcBef>
          <a:spcPct val="20000"/>
        </a:spcBef>
        <a:spcAft>
          <a:spcPct val="0"/>
        </a:spcAft>
        <a:buClr>
          <a:srgbClr val="ED8C01"/>
        </a:buClr>
        <a:buFont typeface="Wingdings" pitchFamily="2" charset="2"/>
        <a:buChar char="§"/>
        <a:defRPr sz="2400">
          <a:solidFill>
            <a:schemeClr val="tx1"/>
          </a:solidFill>
          <a:latin typeface="+mn-lt"/>
          <a:ea typeface="+mn-ea"/>
          <a:cs typeface="+mn-cs"/>
        </a:defRPr>
      </a:lvl1pPr>
      <a:lvl2pPr marL="720725" indent="-271463"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2pPr>
      <a:lvl3pPr marL="1163638" indent="-263525"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3pPr>
      <a:lvl4pPr marL="1614488" indent="-271463"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4pPr>
      <a:lvl5pPr marL="1974850" indent="-180975"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5pPr>
      <a:lvl6pPr marL="24320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6pPr>
      <a:lvl7pPr marL="28892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7pPr>
      <a:lvl8pPr marL="33464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8pPr>
      <a:lvl9pPr marL="38036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3405"/>
            <a:ext cx="9144000" cy="1470025"/>
          </a:xfrm>
        </p:spPr>
        <p:txBody>
          <a:bodyPr/>
          <a:lstStyle/>
          <a:p>
            <a:r>
              <a:rPr lang="en-US" sz="3600" dirty="0" smtClean="0"/>
              <a:t>Fundamentals of Music Processing</a:t>
            </a:r>
            <a:endParaRPr lang="en-US" sz="3600" dirty="0"/>
          </a:p>
        </p:txBody>
      </p:sp>
      <p:sp>
        <p:nvSpPr>
          <p:cNvPr id="3" name="Content Placeholder 2"/>
          <p:cNvSpPr>
            <a:spLocks noGrp="1"/>
          </p:cNvSpPr>
          <p:nvPr>
            <p:ph sz="quarter" idx="10"/>
          </p:nvPr>
        </p:nvSpPr>
        <p:spPr>
          <a:xfrm>
            <a:off x="1371600" y="2499462"/>
            <a:ext cx="6400800" cy="460035"/>
          </a:xfrm>
        </p:spPr>
        <p:txBody>
          <a:bodyPr/>
          <a:lstStyle/>
          <a:p>
            <a:r>
              <a:rPr lang="en-US" altLang="de-DE" dirty="0" smtClean="0"/>
              <a:t>Chapter </a:t>
            </a:r>
            <a:r>
              <a:rPr lang="en-US" altLang="de-DE" dirty="0" smtClean="0"/>
              <a:t>3: </a:t>
            </a:r>
            <a:r>
              <a:rPr lang="de-DE" dirty="0"/>
              <a:t>Music </a:t>
            </a:r>
            <a:r>
              <a:rPr lang="de-DE" dirty="0" err="1"/>
              <a:t>Synchronization</a:t>
            </a:r>
            <a:endParaRPr lang="en-US" dirty="0"/>
          </a:p>
        </p:txBody>
      </p:sp>
      <p:sp>
        <p:nvSpPr>
          <p:cNvPr id="4" name="Content Placeholder 3"/>
          <p:cNvSpPr>
            <a:spLocks noGrp="1"/>
          </p:cNvSpPr>
          <p:nvPr>
            <p:ph sz="quarter" idx="11"/>
          </p:nvPr>
        </p:nvSpPr>
        <p:spPr>
          <a:xfrm>
            <a:off x="366712" y="3511184"/>
            <a:ext cx="8453438" cy="457200"/>
          </a:xfrm>
        </p:spPr>
        <p:txBody>
          <a:bodyPr/>
          <a:lstStyle/>
          <a:p>
            <a:r>
              <a:rPr lang="en-US" dirty="0" err="1" smtClean="0"/>
              <a:t>Meinard</a:t>
            </a:r>
            <a:r>
              <a:rPr lang="en-US" dirty="0" smtClean="0"/>
              <a:t> Müller</a:t>
            </a:r>
            <a:endParaRPr lang="en-US" dirty="0"/>
          </a:p>
        </p:txBody>
      </p:sp>
      <p:sp>
        <p:nvSpPr>
          <p:cNvPr id="5" name="Content Placeholder 3"/>
          <p:cNvSpPr>
            <a:spLocks noGrp="1"/>
          </p:cNvSpPr>
          <p:nvPr>
            <p:ph sz="quarter" idx="11"/>
          </p:nvPr>
        </p:nvSpPr>
        <p:spPr>
          <a:xfrm>
            <a:off x="373972" y="3924836"/>
            <a:ext cx="8453438" cy="457200"/>
          </a:xfrm>
        </p:spPr>
        <p:txBody>
          <a:bodyPr/>
          <a:lstStyle/>
          <a:p>
            <a:r>
              <a:rPr lang="en-US" dirty="0" smtClean="0"/>
              <a:t>International Audio Laboratories Erlangen</a:t>
            </a:r>
            <a:endParaRPr lang="en-US" dirty="0"/>
          </a:p>
        </p:txBody>
      </p:sp>
      <p:sp>
        <p:nvSpPr>
          <p:cNvPr id="7" name="AutoShape 4" descr="Image result for Spring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6" descr="Image result for Springer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Picture 8" descr="Spring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00" y="5789121"/>
            <a:ext cx="2273300" cy="8411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7175499" y="5770985"/>
            <a:ext cx="1725413" cy="859257"/>
          </a:xfrm>
          <a:prstGeom prst="rect">
            <a:avLst/>
          </a:prstGeom>
        </p:spPr>
      </p:pic>
      <p:sp>
        <p:nvSpPr>
          <p:cNvPr id="13" name="Content Placeholder 3"/>
          <p:cNvSpPr>
            <a:spLocks noGrp="1"/>
          </p:cNvSpPr>
          <p:nvPr>
            <p:ph sz="quarter" idx="11"/>
          </p:nvPr>
        </p:nvSpPr>
        <p:spPr>
          <a:xfrm>
            <a:off x="366712" y="4539884"/>
            <a:ext cx="8453438" cy="457200"/>
          </a:xfrm>
        </p:spPr>
        <p:txBody>
          <a:bodyPr/>
          <a:lstStyle/>
          <a:p>
            <a:r>
              <a:rPr lang="en-US" sz="2000" dirty="0" smtClean="0">
                <a:latin typeface="Arial" panose="020B0604020202020204" pitchFamily="34" charset="0"/>
                <a:cs typeface="Arial" panose="020B0604020202020204" pitchFamily="34" charset="0"/>
              </a:rPr>
              <a:t>www.music-processing.de</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30" y="2695341"/>
            <a:ext cx="8177530" cy="310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dirty="0"/>
              <a:t>3</a:t>
            </a:r>
            <a:r>
              <a:rPr lang="de-DE" dirty="0" smtClean="0"/>
              <a:t>.1 </a:t>
            </a:r>
            <a:r>
              <a:rPr lang="de-DE" dirty="0"/>
              <a:t>Audio Features</a:t>
            </a:r>
          </a:p>
        </p:txBody>
      </p:sp>
      <p:sp>
        <p:nvSpPr>
          <p:cNvPr id="3" name="Text Placeholder 2"/>
          <p:cNvSpPr>
            <a:spLocks noGrp="1"/>
          </p:cNvSpPr>
          <p:nvPr>
            <p:ph type="body" sz="quarter" idx="10"/>
          </p:nvPr>
        </p:nvSpPr>
        <p:spPr/>
        <p:txBody>
          <a:bodyPr/>
          <a:lstStyle/>
          <a:p>
            <a:r>
              <a:rPr lang="de-DE" dirty="0" smtClean="0"/>
              <a:t>Fig. 3.3</a:t>
            </a:r>
            <a:endParaRPr lang="de-DE" dirty="0"/>
          </a:p>
        </p:txBody>
      </p:sp>
      <p:pic>
        <p:nvPicPr>
          <p:cNvPr id="460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59" y="1468832"/>
            <a:ext cx="5709921" cy="120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7"/>
          <p:cNvSpPr>
            <a:spLocks noChangeArrowheads="1"/>
          </p:cNvSpPr>
          <p:nvPr/>
        </p:nvSpPr>
        <p:spPr bwMode="auto">
          <a:xfrm rot="-5400000">
            <a:off x="395515" y="3942082"/>
            <a:ext cx="17938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err="1"/>
              <a:t>Frequency</a:t>
            </a:r>
            <a:r>
              <a:rPr lang="de-DE" altLang="de-DE" sz="1200" dirty="0"/>
              <a:t> (</a:t>
            </a:r>
            <a:r>
              <a:rPr lang="de-DE" altLang="de-DE" sz="1200" dirty="0" err="1"/>
              <a:t>pitch</a:t>
            </a:r>
            <a:r>
              <a:rPr lang="de-DE" altLang="de-DE" sz="1200" dirty="0"/>
              <a:t>)</a:t>
            </a:r>
            <a:endParaRPr lang="en-US" altLang="de-DE" sz="1200" i="1" dirty="0"/>
          </a:p>
        </p:txBody>
      </p:sp>
      <p:sp>
        <p:nvSpPr>
          <p:cNvPr id="16" name="Rectangle 8"/>
          <p:cNvSpPr>
            <a:spLocks noChangeArrowheads="1"/>
          </p:cNvSpPr>
          <p:nvPr/>
        </p:nvSpPr>
        <p:spPr bwMode="auto">
          <a:xfrm>
            <a:off x="3230880" y="5673798"/>
            <a:ext cx="2071688" cy="285750"/>
          </a:xfrm>
          <a:prstGeom prst="rect">
            <a:avLst/>
          </a:prstGeom>
          <a:noFill/>
          <a:ln w="25400" algn="ctr">
            <a:solidFill>
              <a:schemeClr val="bg1"/>
            </a:solidFill>
            <a:round/>
            <a:headEnd/>
            <a:tailEnd type="stealth"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a:t>Time (</a:t>
            </a:r>
            <a:r>
              <a:rPr lang="de-DE" altLang="de-DE" sz="1200" dirty="0" err="1"/>
              <a:t>seconds</a:t>
            </a:r>
            <a:r>
              <a:rPr lang="de-DE" altLang="de-DE" sz="1200" dirty="0"/>
              <a:t>)</a:t>
            </a:r>
            <a:endParaRPr lang="en-US" altLang="de-DE" sz="1200" i="1" dirty="0"/>
          </a:p>
        </p:txBody>
      </p:sp>
    </p:spTree>
    <p:extLst>
      <p:ext uri="{BB962C8B-B14F-4D97-AF65-F5344CB8AC3E}">
        <p14:creationId xmlns:p14="http://schemas.microsoft.com/office/powerpoint/2010/main" val="2850342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30" y="3129821"/>
            <a:ext cx="8177530" cy="207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dirty="0"/>
              <a:t>3</a:t>
            </a:r>
            <a:r>
              <a:rPr lang="de-DE" dirty="0" smtClean="0"/>
              <a:t>.1 </a:t>
            </a:r>
            <a:r>
              <a:rPr lang="de-DE" dirty="0"/>
              <a:t>Audio Features</a:t>
            </a:r>
          </a:p>
        </p:txBody>
      </p:sp>
      <p:sp>
        <p:nvSpPr>
          <p:cNvPr id="3" name="Text Placeholder 2"/>
          <p:cNvSpPr>
            <a:spLocks noGrp="1"/>
          </p:cNvSpPr>
          <p:nvPr>
            <p:ph type="body" sz="quarter" idx="10"/>
          </p:nvPr>
        </p:nvSpPr>
        <p:spPr/>
        <p:txBody>
          <a:bodyPr/>
          <a:lstStyle/>
          <a:p>
            <a:r>
              <a:rPr lang="de-DE" dirty="0" smtClean="0"/>
              <a:t>Fig. 3.3</a:t>
            </a:r>
            <a:endParaRPr lang="de-DE" dirty="0"/>
          </a:p>
        </p:txBody>
      </p:sp>
      <p:pic>
        <p:nvPicPr>
          <p:cNvPr id="460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59" y="1468832"/>
            <a:ext cx="5709921" cy="120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7"/>
          <p:cNvSpPr>
            <a:spLocks noChangeArrowheads="1"/>
          </p:cNvSpPr>
          <p:nvPr/>
        </p:nvSpPr>
        <p:spPr bwMode="auto">
          <a:xfrm rot="-5400000">
            <a:off x="395515" y="3942082"/>
            <a:ext cx="17938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t>Chroma</a:t>
            </a:r>
            <a:endParaRPr lang="en-US" altLang="de-DE" sz="1200" i="1" dirty="0"/>
          </a:p>
        </p:txBody>
      </p:sp>
      <p:sp>
        <p:nvSpPr>
          <p:cNvPr id="16" name="Rectangle 8"/>
          <p:cNvSpPr>
            <a:spLocks noChangeArrowheads="1"/>
          </p:cNvSpPr>
          <p:nvPr/>
        </p:nvSpPr>
        <p:spPr bwMode="auto">
          <a:xfrm>
            <a:off x="3230880" y="5175030"/>
            <a:ext cx="2071688" cy="285750"/>
          </a:xfrm>
          <a:prstGeom prst="rect">
            <a:avLst/>
          </a:prstGeom>
          <a:noFill/>
          <a:ln w="25400" algn="ctr">
            <a:solidFill>
              <a:schemeClr val="bg1"/>
            </a:solidFill>
            <a:round/>
            <a:headEnd/>
            <a:tailEnd type="stealth"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a:t>Time (</a:t>
            </a:r>
            <a:r>
              <a:rPr lang="de-DE" altLang="de-DE" sz="1200" dirty="0" err="1"/>
              <a:t>seconds</a:t>
            </a:r>
            <a:r>
              <a:rPr lang="de-DE" altLang="de-DE" sz="1200" dirty="0"/>
              <a:t>)</a:t>
            </a:r>
            <a:endParaRPr lang="en-US" altLang="de-DE" sz="1200" i="1" dirty="0"/>
          </a:p>
        </p:txBody>
      </p:sp>
    </p:spTree>
    <p:extLst>
      <p:ext uri="{BB962C8B-B14F-4D97-AF65-F5344CB8AC3E}">
        <p14:creationId xmlns:p14="http://schemas.microsoft.com/office/powerpoint/2010/main" val="3537386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3</a:t>
            </a:r>
            <a:r>
              <a:rPr lang="de-DE" dirty="0" smtClean="0"/>
              <a:t>.1 </a:t>
            </a:r>
            <a:r>
              <a:rPr lang="de-DE" dirty="0"/>
              <a:t>Audio Features</a:t>
            </a:r>
          </a:p>
        </p:txBody>
      </p:sp>
      <p:sp>
        <p:nvSpPr>
          <p:cNvPr id="3" name="Text Placeholder 2"/>
          <p:cNvSpPr>
            <a:spLocks noGrp="1"/>
          </p:cNvSpPr>
          <p:nvPr>
            <p:ph type="body" sz="quarter" idx="10"/>
          </p:nvPr>
        </p:nvSpPr>
        <p:spPr/>
        <p:txBody>
          <a:bodyPr/>
          <a:lstStyle/>
          <a:p>
            <a:r>
              <a:rPr lang="de-DE" dirty="0" smtClean="0"/>
              <a:t>Table 3.1</a:t>
            </a:r>
            <a:endParaRPr lang="de-DE"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085" y="1556801"/>
            <a:ext cx="6489755" cy="4315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926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3</a:t>
            </a:r>
            <a:r>
              <a:rPr lang="de-DE" dirty="0" smtClean="0"/>
              <a:t>.1 </a:t>
            </a:r>
            <a:r>
              <a:rPr lang="de-DE" dirty="0"/>
              <a:t>Audio Features</a:t>
            </a:r>
          </a:p>
        </p:txBody>
      </p:sp>
      <p:sp>
        <p:nvSpPr>
          <p:cNvPr id="3" name="Text Placeholder 2"/>
          <p:cNvSpPr>
            <a:spLocks noGrp="1"/>
          </p:cNvSpPr>
          <p:nvPr>
            <p:ph type="body" sz="quarter" idx="10"/>
          </p:nvPr>
        </p:nvSpPr>
        <p:spPr/>
        <p:txBody>
          <a:bodyPr/>
          <a:lstStyle/>
          <a:p>
            <a:r>
              <a:rPr lang="de-DE" dirty="0" smtClean="0"/>
              <a:t>Fig. 3.4</a:t>
            </a:r>
            <a:endParaRPr lang="de-DE" dirty="0"/>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40" y="1465543"/>
            <a:ext cx="8703310" cy="414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3</a:t>
            </a:r>
            <a:r>
              <a:rPr lang="de-DE" dirty="0" smtClean="0"/>
              <a:t>.1 </a:t>
            </a:r>
            <a:r>
              <a:rPr lang="de-DE" dirty="0"/>
              <a:t>Audio Features</a:t>
            </a:r>
          </a:p>
        </p:txBody>
      </p:sp>
      <p:sp>
        <p:nvSpPr>
          <p:cNvPr id="3" name="Text Placeholder 2"/>
          <p:cNvSpPr>
            <a:spLocks noGrp="1"/>
          </p:cNvSpPr>
          <p:nvPr>
            <p:ph type="body" sz="quarter" idx="10"/>
          </p:nvPr>
        </p:nvSpPr>
        <p:spPr/>
        <p:txBody>
          <a:bodyPr/>
          <a:lstStyle/>
          <a:p>
            <a:r>
              <a:rPr lang="de-DE" dirty="0" smtClean="0"/>
              <a:t>Fig. 3.5</a:t>
            </a:r>
            <a:endParaRPr lang="de-DE" dirty="0"/>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420" y="914399"/>
            <a:ext cx="7023500" cy="517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3</a:t>
            </a:r>
            <a:r>
              <a:rPr lang="de-DE" dirty="0" smtClean="0"/>
              <a:t>.1 </a:t>
            </a:r>
            <a:r>
              <a:rPr lang="de-DE" dirty="0"/>
              <a:t>Audio Features</a:t>
            </a:r>
          </a:p>
        </p:txBody>
      </p:sp>
      <p:sp>
        <p:nvSpPr>
          <p:cNvPr id="3" name="Text Placeholder 2"/>
          <p:cNvSpPr>
            <a:spLocks noGrp="1"/>
          </p:cNvSpPr>
          <p:nvPr>
            <p:ph type="body" sz="quarter" idx="10"/>
          </p:nvPr>
        </p:nvSpPr>
        <p:spPr/>
        <p:txBody>
          <a:bodyPr/>
          <a:lstStyle/>
          <a:p>
            <a:r>
              <a:rPr lang="de-DE" dirty="0" smtClean="0"/>
              <a:t>Fig. 3.6</a:t>
            </a:r>
            <a:endParaRPr lang="de-DE" dirty="0"/>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660" y="637833"/>
            <a:ext cx="4903580" cy="549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3</a:t>
            </a:r>
            <a:r>
              <a:rPr lang="de-DE" dirty="0" smtClean="0"/>
              <a:t>.1 </a:t>
            </a:r>
            <a:r>
              <a:rPr lang="de-DE" dirty="0"/>
              <a:t>Audio Features</a:t>
            </a:r>
          </a:p>
        </p:txBody>
      </p:sp>
      <p:sp>
        <p:nvSpPr>
          <p:cNvPr id="3" name="Text Placeholder 2"/>
          <p:cNvSpPr>
            <a:spLocks noGrp="1"/>
          </p:cNvSpPr>
          <p:nvPr>
            <p:ph type="body" sz="quarter" idx="10"/>
          </p:nvPr>
        </p:nvSpPr>
        <p:spPr/>
        <p:txBody>
          <a:bodyPr/>
          <a:lstStyle/>
          <a:p>
            <a:r>
              <a:rPr lang="de-DE" dirty="0" smtClean="0"/>
              <a:t>Fig. 3.7</a:t>
            </a:r>
            <a:endParaRPr lang="de-DE" dirty="0"/>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6" y="1579418"/>
            <a:ext cx="8940052" cy="397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3</a:t>
            </a:r>
            <a:r>
              <a:rPr lang="de-DE" dirty="0" smtClean="0"/>
              <a:t>.1 </a:t>
            </a:r>
            <a:r>
              <a:rPr lang="de-DE" dirty="0"/>
              <a:t>Audio Features</a:t>
            </a:r>
          </a:p>
        </p:txBody>
      </p:sp>
      <p:sp>
        <p:nvSpPr>
          <p:cNvPr id="3" name="Text Placeholder 2"/>
          <p:cNvSpPr>
            <a:spLocks noGrp="1"/>
          </p:cNvSpPr>
          <p:nvPr>
            <p:ph type="body" sz="quarter" idx="10"/>
          </p:nvPr>
        </p:nvSpPr>
        <p:spPr/>
        <p:txBody>
          <a:bodyPr/>
          <a:lstStyle/>
          <a:p>
            <a:r>
              <a:rPr lang="de-DE" dirty="0" smtClean="0"/>
              <a:t>Fig. 3.8</a:t>
            </a:r>
            <a:endParaRPr lang="de-DE" dirty="0"/>
          </a:p>
        </p:txBody>
      </p:sp>
      <p:pic>
        <p:nvPicPr>
          <p:cNvPr id="54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804" y="934720"/>
            <a:ext cx="6364316" cy="517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9"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7" y="3309300"/>
            <a:ext cx="9065227" cy="2274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dirty="0"/>
              <a:t>3</a:t>
            </a:r>
            <a:r>
              <a:rPr lang="de-DE" dirty="0" smtClean="0"/>
              <a:t>.1 </a:t>
            </a:r>
            <a:r>
              <a:rPr lang="de-DE" dirty="0"/>
              <a:t>Audio Features</a:t>
            </a:r>
          </a:p>
        </p:txBody>
      </p:sp>
      <p:sp>
        <p:nvSpPr>
          <p:cNvPr id="3" name="Text Placeholder 2"/>
          <p:cNvSpPr>
            <a:spLocks noGrp="1"/>
          </p:cNvSpPr>
          <p:nvPr>
            <p:ph type="body" sz="quarter" idx="10"/>
          </p:nvPr>
        </p:nvSpPr>
        <p:spPr/>
        <p:txBody>
          <a:bodyPr/>
          <a:lstStyle/>
          <a:p>
            <a:r>
              <a:rPr lang="de-DE" dirty="0" smtClean="0"/>
              <a:t>Fig. 3.9</a:t>
            </a:r>
            <a:endParaRPr lang="de-DE" dirty="0"/>
          </a:p>
        </p:txBody>
      </p:sp>
      <p:pic>
        <p:nvPicPr>
          <p:cNvPr id="5531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412" y="1759157"/>
            <a:ext cx="5853731" cy="112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318"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65" y="2853976"/>
            <a:ext cx="5614624" cy="487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8"/>
          <p:cNvSpPr>
            <a:spLocks noChangeArrowheads="1"/>
          </p:cNvSpPr>
          <p:nvPr/>
        </p:nvSpPr>
        <p:spPr bwMode="auto">
          <a:xfrm>
            <a:off x="3426706" y="5497203"/>
            <a:ext cx="2071688" cy="285750"/>
          </a:xfrm>
          <a:prstGeom prst="rect">
            <a:avLst/>
          </a:prstGeom>
          <a:noFill/>
          <a:ln w="25400" algn="ctr">
            <a:solidFill>
              <a:schemeClr val="bg1"/>
            </a:solidFill>
            <a:round/>
            <a:headEnd/>
            <a:tailEnd type="stealth"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a:t>Time (</a:t>
            </a:r>
            <a:r>
              <a:rPr lang="de-DE" altLang="de-DE" sz="1200" dirty="0" err="1"/>
              <a:t>seconds</a:t>
            </a:r>
            <a:r>
              <a:rPr lang="de-DE" altLang="de-DE" sz="1200" dirty="0"/>
              <a:t>)</a:t>
            </a:r>
            <a:endParaRPr lang="en-US" altLang="de-DE" sz="1200" i="1" dirty="0"/>
          </a:p>
        </p:txBody>
      </p:sp>
    </p:spTree>
    <p:extLst>
      <p:ext uri="{BB962C8B-B14F-4D97-AF65-F5344CB8AC3E}">
        <p14:creationId xmlns:p14="http://schemas.microsoft.com/office/powerpoint/2010/main" val="1232541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7" y="3309300"/>
            <a:ext cx="9065227" cy="2274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dirty="0"/>
              <a:t>3</a:t>
            </a:r>
            <a:r>
              <a:rPr lang="de-DE" dirty="0" smtClean="0"/>
              <a:t>.1 </a:t>
            </a:r>
            <a:r>
              <a:rPr lang="de-DE" dirty="0"/>
              <a:t>Audio Features</a:t>
            </a:r>
          </a:p>
        </p:txBody>
      </p:sp>
      <p:sp>
        <p:nvSpPr>
          <p:cNvPr id="3" name="Text Placeholder 2"/>
          <p:cNvSpPr>
            <a:spLocks noGrp="1"/>
          </p:cNvSpPr>
          <p:nvPr>
            <p:ph type="body" sz="quarter" idx="10"/>
          </p:nvPr>
        </p:nvSpPr>
        <p:spPr/>
        <p:txBody>
          <a:bodyPr/>
          <a:lstStyle/>
          <a:p>
            <a:r>
              <a:rPr lang="de-DE" dirty="0" smtClean="0"/>
              <a:t>Fig. 3.9</a:t>
            </a:r>
            <a:endParaRPr lang="de-DE" dirty="0"/>
          </a:p>
        </p:txBody>
      </p:sp>
      <p:pic>
        <p:nvPicPr>
          <p:cNvPr id="5531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412" y="1759157"/>
            <a:ext cx="5853731" cy="112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318"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65" y="2853976"/>
            <a:ext cx="5614624" cy="487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8"/>
          <p:cNvSpPr>
            <a:spLocks noChangeArrowheads="1"/>
          </p:cNvSpPr>
          <p:nvPr/>
        </p:nvSpPr>
        <p:spPr bwMode="auto">
          <a:xfrm>
            <a:off x="3426706" y="5497203"/>
            <a:ext cx="2071688" cy="285750"/>
          </a:xfrm>
          <a:prstGeom prst="rect">
            <a:avLst/>
          </a:prstGeom>
          <a:noFill/>
          <a:ln w="25400" algn="ctr">
            <a:solidFill>
              <a:schemeClr val="bg1"/>
            </a:solidFill>
            <a:round/>
            <a:headEnd/>
            <a:tailEnd type="stealth"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a:t>Time (</a:t>
            </a:r>
            <a:r>
              <a:rPr lang="de-DE" altLang="de-DE" sz="1200" dirty="0" err="1"/>
              <a:t>seconds</a:t>
            </a:r>
            <a:r>
              <a:rPr lang="de-DE" altLang="de-DE" sz="1200" dirty="0"/>
              <a:t>)</a:t>
            </a:r>
            <a:endParaRPr lang="en-US" altLang="de-DE" sz="1200" i="1" dirty="0"/>
          </a:p>
        </p:txBody>
      </p:sp>
    </p:spTree>
    <p:extLst>
      <p:ext uri="{BB962C8B-B14F-4D97-AF65-F5344CB8AC3E}">
        <p14:creationId xmlns:p14="http://schemas.microsoft.com/office/powerpoint/2010/main" val="3916806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Book: </a:t>
            </a:r>
            <a:r>
              <a:rPr lang="de-DE" dirty="0" err="1" smtClean="0"/>
              <a:t>Fundamentals</a:t>
            </a:r>
            <a:r>
              <a:rPr lang="de-DE" dirty="0" smtClean="0"/>
              <a:t> </a:t>
            </a:r>
            <a:r>
              <a:rPr lang="de-DE" dirty="0" err="1"/>
              <a:t>of</a:t>
            </a:r>
            <a:r>
              <a:rPr lang="de-DE" dirty="0"/>
              <a:t> Music Processing</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52" y="1347107"/>
            <a:ext cx="1747461" cy="232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614061" y="1372383"/>
            <a:ext cx="5226367" cy="1938992"/>
          </a:xfrm>
          <a:prstGeom prst="rect">
            <a:avLst/>
          </a:prstGeom>
          <a:noFill/>
        </p:spPr>
        <p:txBody>
          <a:bodyPr wrap="none" rtlCol="0">
            <a:spAutoFit/>
          </a:bodyPr>
          <a:lstStyle/>
          <a:p>
            <a:r>
              <a:rPr lang="en-US" sz="2000" dirty="0" err="1"/>
              <a:t>Meinard</a:t>
            </a:r>
            <a:r>
              <a:rPr lang="en-US" sz="2000" dirty="0"/>
              <a:t> </a:t>
            </a:r>
            <a:r>
              <a:rPr lang="en-US" sz="2000" dirty="0" smtClean="0"/>
              <a:t>Müller</a:t>
            </a:r>
            <a:endParaRPr lang="en-US" sz="2000" dirty="0"/>
          </a:p>
          <a:p>
            <a:r>
              <a:rPr lang="en-US" sz="2000" dirty="0"/>
              <a:t>Fundamentals of Music Processing</a:t>
            </a:r>
          </a:p>
          <a:p>
            <a:r>
              <a:rPr lang="en-US" sz="2000" dirty="0"/>
              <a:t>Audio, Analysis, Algorithms, </a:t>
            </a:r>
            <a:r>
              <a:rPr lang="en-US" sz="2000" dirty="0" smtClean="0"/>
              <a:t>Applications</a:t>
            </a:r>
            <a:endParaRPr lang="en-US" sz="2000" dirty="0"/>
          </a:p>
          <a:p>
            <a:r>
              <a:rPr lang="en-US" sz="2000" dirty="0"/>
              <a:t>483 p., 249 illus., 30 illus. in </a:t>
            </a:r>
            <a:r>
              <a:rPr lang="en-US" sz="2000" dirty="0" smtClean="0"/>
              <a:t>color, hardcover</a:t>
            </a:r>
            <a:endParaRPr lang="en-US" sz="2000" dirty="0"/>
          </a:p>
          <a:p>
            <a:r>
              <a:rPr lang="en-US" sz="2000" dirty="0"/>
              <a:t>ISBN: 978-3-319-21944-8</a:t>
            </a:r>
          </a:p>
          <a:p>
            <a:r>
              <a:rPr lang="en-US" sz="2000" dirty="0"/>
              <a:t>Springer, 2015</a:t>
            </a:r>
            <a:endParaRPr lang="de-DE" sz="2000" dirty="0"/>
          </a:p>
        </p:txBody>
      </p:sp>
      <p:sp>
        <p:nvSpPr>
          <p:cNvPr id="13" name="TextBox 12"/>
          <p:cNvSpPr txBox="1"/>
          <p:nvPr/>
        </p:nvSpPr>
        <p:spPr>
          <a:xfrm>
            <a:off x="3614061" y="3599577"/>
            <a:ext cx="3150478" cy="707886"/>
          </a:xfrm>
          <a:prstGeom prst="rect">
            <a:avLst/>
          </a:prstGeom>
          <a:noFill/>
        </p:spPr>
        <p:txBody>
          <a:bodyPr wrap="none" rtlCol="0">
            <a:spAutoFit/>
          </a:bodyPr>
          <a:lstStyle/>
          <a:p>
            <a:r>
              <a:rPr lang="de-DE" sz="2000" dirty="0" err="1" smtClean="0"/>
              <a:t>Accompanying</a:t>
            </a:r>
            <a:r>
              <a:rPr lang="de-DE" sz="2000" dirty="0" smtClean="0"/>
              <a:t> </a:t>
            </a:r>
            <a:r>
              <a:rPr lang="de-DE" sz="2000" dirty="0" err="1" smtClean="0"/>
              <a:t>website</a:t>
            </a:r>
            <a:r>
              <a:rPr lang="de-DE" sz="2000" dirty="0" smtClean="0"/>
              <a:t>: </a:t>
            </a:r>
          </a:p>
          <a:p>
            <a:r>
              <a:rPr lang="de-DE" sz="2000" dirty="0" smtClean="0"/>
              <a:t>www.music-processing.de</a:t>
            </a:r>
            <a:endParaRPr lang="de-DE" sz="2000" dirty="0"/>
          </a:p>
        </p:txBody>
      </p:sp>
      <p:pic>
        <p:nvPicPr>
          <p:cNvPr id="1026" name="Picture 2" descr="Z:\Private\Publications\Mueller_Book_FundamentalsMusicProcessing\Springer\Buchdruck_Cover_Endorsement\CoverFront_978331921944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552" y="1347106"/>
            <a:ext cx="2835048" cy="425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967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3.2 </a:t>
            </a:r>
            <a:r>
              <a:rPr lang="de-DE" dirty="0"/>
              <a:t>Dynamic Time </a:t>
            </a:r>
            <a:r>
              <a:rPr lang="de-DE" dirty="0" err="1"/>
              <a:t>Warping</a:t>
            </a:r>
            <a:endParaRPr lang="de-DE" dirty="0"/>
          </a:p>
        </p:txBody>
      </p:sp>
      <p:sp>
        <p:nvSpPr>
          <p:cNvPr id="3" name="Text Placeholder 2"/>
          <p:cNvSpPr>
            <a:spLocks noGrp="1"/>
          </p:cNvSpPr>
          <p:nvPr>
            <p:ph type="body" sz="quarter" idx="10"/>
          </p:nvPr>
        </p:nvSpPr>
        <p:spPr/>
        <p:txBody>
          <a:bodyPr/>
          <a:lstStyle/>
          <a:p>
            <a:r>
              <a:rPr lang="de-DE" dirty="0" smtClean="0"/>
              <a:t>Fig. 3.10</a:t>
            </a:r>
            <a:endParaRPr lang="de-DE" dirty="0"/>
          </a:p>
        </p:txBody>
      </p:sp>
      <p:pic>
        <p:nvPicPr>
          <p:cNvPr id="563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57" y="1848379"/>
            <a:ext cx="7866743" cy="367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811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3.2 </a:t>
            </a:r>
            <a:r>
              <a:rPr lang="de-DE" dirty="0"/>
              <a:t>Dynamic Time </a:t>
            </a:r>
            <a:r>
              <a:rPr lang="de-DE" dirty="0" err="1"/>
              <a:t>Warping</a:t>
            </a:r>
            <a:endParaRPr lang="de-DE" dirty="0"/>
          </a:p>
        </p:txBody>
      </p:sp>
      <p:sp>
        <p:nvSpPr>
          <p:cNvPr id="3" name="Text Placeholder 2"/>
          <p:cNvSpPr>
            <a:spLocks noGrp="1"/>
          </p:cNvSpPr>
          <p:nvPr>
            <p:ph type="body" sz="quarter" idx="10"/>
          </p:nvPr>
        </p:nvSpPr>
        <p:spPr/>
        <p:txBody>
          <a:bodyPr/>
          <a:lstStyle/>
          <a:p>
            <a:r>
              <a:rPr lang="de-DE" dirty="0" smtClean="0"/>
              <a:t>Fig. 3.11</a:t>
            </a:r>
            <a:endParaRPr lang="de-DE" dirty="0"/>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01242"/>
            <a:ext cx="6803472" cy="512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02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3.2 </a:t>
            </a:r>
            <a:r>
              <a:rPr lang="de-DE" dirty="0"/>
              <a:t>Dynamic Time </a:t>
            </a:r>
            <a:r>
              <a:rPr lang="de-DE" dirty="0" err="1"/>
              <a:t>Warping</a:t>
            </a:r>
            <a:endParaRPr lang="de-DE" dirty="0"/>
          </a:p>
        </p:txBody>
      </p:sp>
      <p:sp>
        <p:nvSpPr>
          <p:cNvPr id="3" name="Text Placeholder 2"/>
          <p:cNvSpPr>
            <a:spLocks noGrp="1"/>
          </p:cNvSpPr>
          <p:nvPr>
            <p:ph type="body" sz="quarter" idx="10"/>
          </p:nvPr>
        </p:nvSpPr>
        <p:spPr/>
        <p:txBody>
          <a:bodyPr/>
          <a:lstStyle/>
          <a:p>
            <a:r>
              <a:rPr lang="de-DE" dirty="0" smtClean="0"/>
              <a:t>Fig. 3.11</a:t>
            </a:r>
            <a:endParaRPr lang="de-DE" dirty="0"/>
          </a:p>
        </p:txBody>
      </p:sp>
      <p:pic>
        <p:nvPicPr>
          <p:cNvPr id="583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1" y="1158195"/>
            <a:ext cx="7286170" cy="480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434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3.2 </a:t>
            </a:r>
            <a:r>
              <a:rPr lang="de-DE" dirty="0"/>
              <a:t>Dynamic Time </a:t>
            </a:r>
            <a:r>
              <a:rPr lang="de-DE" dirty="0" err="1"/>
              <a:t>Warping</a:t>
            </a:r>
            <a:endParaRPr lang="de-DE" dirty="0"/>
          </a:p>
        </p:txBody>
      </p:sp>
      <p:sp>
        <p:nvSpPr>
          <p:cNvPr id="3" name="Text Placeholder 2"/>
          <p:cNvSpPr>
            <a:spLocks noGrp="1"/>
          </p:cNvSpPr>
          <p:nvPr>
            <p:ph type="body" sz="quarter" idx="10"/>
          </p:nvPr>
        </p:nvSpPr>
        <p:spPr/>
        <p:txBody>
          <a:bodyPr/>
          <a:lstStyle/>
          <a:p>
            <a:r>
              <a:rPr lang="de-DE" dirty="0" smtClean="0"/>
              <a:t>Fig. 3.12</a:t>
            </a:r>
            <a:endParaRPr lang="de-DE" dirty="0"/>
          </a:p>
        </p:txBody>
      </p:sp>
      <p:pic>
        <p:nvPicPr>
          <p:cNvPr id="593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2459" y="2640238"/>
            <a:ext cx="5359505" cy="193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57" y="2235203"/>
            <a:ext cx="2303236" cy="3031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02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3.2 </a:t>
            </a:r>
            <a:r>
              <a:rPr lang="de-DE" dirty="0"/>
              <a:t>Dynamic Time </a:t>
            </a:r>
            <a:r>
              <a:rPr lang="de-DE" dirty="0" err="1"/>
              <a:t>Warping</a:t>
            </a:r>
            <a:endParaRPr lang="de-DE" dirty="0"/>
          </a:p>
        </p:txBody>
      </p:sp>
      <p:sp>
        <p:nvSpPr>
          <p:cNvPr id="3" name="Text Placeholder 2"/>
          <p:cNvSpPr>
            <a:spLocks noGrp="1"/>
          </p:cNvSpPr>
          <p:nvPr>
            <p:ph type="body" sz="quarter" idx="10"/>
          </p:nvPr>
        </p:nvSpPr>
        <p:spPr/>
        <p:txBody>
          <a:bodyPr/>
          <a:lstStyle/>
          <a:p>
            <a:r>
              <a:rPr lang="de-DE" dirty="0" smtClean="0"/>
              <a:t>Fig. 3.13</a:t>
            </a:r>
            <a:endParaRPr lang="de-DE" dirty="0"/>
          </a:p>
        </p:txBody>
      </p:sp>
      <p:pic>
        <p:nvPicPr>
          <p:cNvPr id="604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5514" y="1973939"/>
            <a:ext cx="2621614" cy="3612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6183" y="1973939"/>
            <a:ext cx="2634356" cy="359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361" y="1973939"/>
            <a:ext cx="2663025" cy="359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02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3.2 </a:t>
            </a:r>
            <a:r>
              <a:rPr lang="de-DE" dirty="0"/>
              <a:t>Dynamic Time </a:t>
            </a:r>
            <a:r>
              <a:rPr lang="de-DE" dirty="0" err="1"/>
              <a:t>Warping</a:t>
            </a:r>
            <a:endParaRPr lang="de-DE" dirty="0"/>
          </a:p>
        </p:txBody>
      </p:sp>
      <p:sp>
        <p:nvSpPr>
          <p:cNvPr id="3" name="Text Placeholder 2"/>
          <p:cNvSpPr>
            <a:spLocks noGrp="1"/>
          </p:cNvSpPr>
          <p:nvPr>
            <p:ph type="body" sz="quarter" idx="10"/>
          </p:nvPr>
        </p:nvSpPr>
        <p:spPr/>
        <p:txBody>
          <a:bodyPr/>
          <a:lstStyle/>
          <a:p>
            <a:r>
              <a:rPr lang="de-DE" dirty="0" smtClean="0"/>
              <a:t>Fig. 3.14</a:t>
            </a:r>
            <a:endParaRPr lang="de-DE" dirty="0"/>
          </a:p>
        </p:txBody>
      </p:sp>
      <p:pic>
        <p:nvPicPr>
          <p:cNvPr id="614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342" y="870933"/>
            <a:ext cx="6898368" cy="519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02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3.2 </a:t>
            </a:r>
            <a:r>
              <a:rPr lang="de-DE" dirty="0"/>
              <a:t>Dynamic Time </a:t>
            </a:r>
            <a:r>
              <a:rPr lang="de-DE" dirty="0" err="1"/>
              <a:t>Warping</a:t>
            </a:r>
            <a:endParaRPr lang="de-DE" dirty="0"/>
          </a:p>
        </p:txBody>
      </p:sp>
      <p:sp>
        <p:nvSpPr>
          <p:cNvPr id="3" name="Text Placeholder 2"/>
          <p:cNvSpPr>
            <a:spLocks noGrp="1"/>
          </p:cNvSpPr>
          <p:nvPr>
            <p:ph type="body" sz="quarter" idx="10"/>
          </p:nvPr>
        </p:nvSpPr>
        <p:spPr/>
        <p:txBody>
          <a:bodyPr/>
          <a:lstStyle/>
          <a:p>
            <a:r>
              <a:rPr lang="de-DE" dirty="0" smtClean="0"/>
              <a:t>Fig. 3.15</a:t>
            </a:r>
            <a:endParaRPr lang="de-DE" dirty="0"/>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1781791"/>
            <a:ext cx="7678057" cy="423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02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3.2 </a:t>
            </a:r>
            <a:r>
              <a:rPr lang="de-DE" dirty="0"/>
              <a:t>Dynamic Time </a:t>
            </a:r>
            <a:r>
              <a:rPr lang="de-DE" dirty="0" err="1"/>
              <a:t>Warping</a:t>
            </a:r>
            <a:endParaRPr lang="de-DE" dirty="0"/>
          </a:p>
        </p:txBody>
      </p:sp>
      <p:sp>
        <p:nvSpPr>
          <p:cNvPr id="3" name="Text Placeholder 2"/>
          <p:cNvSpPr>
            <a:spLocks noGrp="1"/>
          </p:cNvSpPr>
          <p:nvPr>
            <p:ph type="body" sz="quarter" idx="10"/>
          </p:nvPr>
        </p:nvSpPr>
        <p:spPr/>
        <p:txBody>
          <a:bodyPr/>
          <a:lstStyle/>
          <a:p>
            <a:r>
              <a:rPr lang="de-DE" dirty="0" smtClean="0"/>
              <a:t>Table 3.2</a:t>
            </a:r>
            <a:endParaRPr lang="de-DE" dirty="0"/>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114" y="1552848"/>
            <a:ext cx="7337177" cy="444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677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3.2 </a:t>
            </a:r>
            <a:r>
              <a:rPr lang="de-DE" dirty="0"/>
              <a:t>Dynamic Time </a:t>
            </a:r>
            <a:r>
              <a:rPr lang="de-DE" dirty="0" err="1"/>
              <a:t>Warping</a:t>
            </a:r>
            <a:endParaRPr lang="de-DE" dirty="0"/>
          </a:p>
        </p:txBody>
      </p:sp>
      <p:sp>
        <p:nvSpPr>
          <p:cNvPr id="3" name="Text Placeholder 2"/>
          <p:cNvSpPr>
            <a:spLocks noGrp="1"/>
          </p:cNvSpPr>
          <p:nvPr>
            <p:ph type="body" sz="quarter" idx="10"/>
          </p:nvPr>
        </p:nvSpPr>
        <p:spPr/>
        <p:txBody>
          <a:bodyPr/>
          <a:lstStyle/>
          <a:p>
            <a:r>
              <a:rPr lang="de-DE" dirty="0" smtClean="0"/>
              <a:t>Fig. 3.16</a:t>
            </a:r>
            <a:endParaRPr lang="de-DE"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7670" y="2235200"/>
            <a:ext cx="2641359" cy="2588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1377" y="2772218"/>
            <a:ext cx="2143274" cy="1728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598" y="2235200"/>
            <a:ext cx="2641359" cy="2588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02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3.2 </a:t>
            </a:r>
            <a:r>
              <a:rPr lang="de-DE" dirty="0"/>
              <a:t>Dynamic Time </a:t>
            </a:r>
            <a:r>
              <a:rPr lang="de-DE" dirty="0" err="1"/>
              <a:t>Warping</a:t>
            </a:r>
            <a:endParaRPr lang="de-DE" dirty="0"/>
          </a:p>
        </p:txBody>
      </p:sp>
      <p:sp>
        <p:nvSpPr>
          <p:cNvPr id="3" name="Text Placeholder 2"/>
          <p:cNvSpPr>
            <a:spLocks noGrp="1"/>
          </p:cNvSpPr>
          <p:nvPr>
            <p:ph type="body" sz="quarter" idx="10"/>
          </p:nvPr>
        </p:nvSpPr>
        <p:spPr/>
        <p:txBody>
          <a:bodyPr/>
          <a:lstStyle/>
          <a:p>
            <a:r>
              <a:rPr lang="de-DE" dirty="0" smtClean="0"/>
              <a:t>Fig. 3.17</a:t>
            </a:r>
            <a:endParaRPr lang="de-DE" dirty="0"/>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43" y="1436853"/>
            <a:ext cx="8154761" cy="442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02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Chapter 3: </a:t>
            </a:r>
            <a:r>
              <a:rPr lang="de-DE" dirty="0"/>
              <a:t>Music </a:t>
            </a:r>
            <a:r>
              <a:rPr lang="de-DE" dirty="0" err="1"/>
              <a:t>Synchronization</a:t>
            </a:r>
            <a:endParaRPr lang="de-DE" dirty="0"/>
          </a:p>
        </p:txBody>
      </p:sp>
      <p:sp>
        <p:nvSpPr>
          <p:cNvPr id="14" name="TextBox 13"/>
          <p:cNvSpPr txBox="1"/>
          <p:nvPr/>
        </p:nvSpPr>
        <p:spPr>
          <a:xfrm>
            <a:off x="561297" y="1087840"/>
            <a:ext cx="3750194" cy="1323439"/>
          </a:xfrm>
          <a:prstGeom prst="rect">
            <a:avLst/>
          </a:prstGeom>
          <a:noFill/>
        </p:spPr>
        <p:txBody>
          <a:bodyPr wrap="none" rtlCol="0">
            <a:spAutoFit/>
          </a:bodyPr>
          <a:lstStyle/>
          <a:p>
            <a:r>
              <a:rPr lang="de-DE" sz="2000" dirty="0"/>
              <a:t>3</a:t>
            </a:r>
            <a:r>
              <a:rPr lang="de-DE" sz="2000" dirty="0" smtClean="0"/>
              <a:t>.1	</a:t>
            </a:r>
            <a:r>
              <a:rPr lang="en-US" sz="2000" dirty="0"/>
              <a:t>Audio Features</a:t>
            </a:r>
          </a:p>
          <a:p>
            <a:r>
              <a:rPr lang="en-US" sz="2000" dirty="0" smtClean="0"/>
              <a:t>3.2 	Dynamic </a:t>
            </a:r>
            <a:r>
              <a:rPr lang="en-US" sz="2000" dirty="0"/>
              <a:t>Time Warping</a:t>
            </a:r>
          </a:p>
          <a:p>
            <a:r>
              <a:rPr lang="en-US" sz="2000" dirty="0" smtClean="0"/>
              <a:t>3.3	Applications</a:t>
            </a:r>
            <a:endParaRPr lang="en-US" sz="2000" dirty="0"/>
          </a:p>
          <a:p>
            <a:r>
              <a:rPr lang="en-US" sz="2000" dirty="0" smtClean="0"/>
              <a:t>3.4	Further </a:t>
            </a:r>
            <a:r>
              <a:rPr lang="en-US" sz="2000" dirty="0"/>
              <a:t>Notes</a:t>
            </a:r>
          </a:p>
        </p:txBody>
      </p:sp>
      <p:pic>
        <p:nvPicPr>
          <p:cNvPr id="7" name="Picture 2" descr="MusicSync_Teas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4685" y="1061606"/>
            <a:ext cx="1516461" cy="13496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61297" y="2984492"/>
            <a:ext cx="8176302" cy="3139321"/>
          </a:xfrm>
          <a:prstGeom prst="rect">
            <a:avLst/>
          </a:prstGeom>
        </p:spPr>
        <p:txBody>
          <a:bodyPr wrap="square">
            <a:spAutoFit/>
          </a:bodyPr>
          <a:lstStyle/>
          <a:p>
            <a:pPr algn="just"/>
            <a:r>
              <a:rPr lang="en-US" dirty="0"/>
              <a:t>As a first music processing task, we study in Chapter 3 the problem of music synchronization. The objective is to temporally align compatible representations of the same piece of music. Considering this scenario, we explain the need for musically informed audio features. In particular, we introduce the concept of </a:t>
            </a:r>
            <a:r>
              <a:rPr lang="en-US" dirty="0" err="1"/>
              <a:t>chroma</a:t>
            </a:r>
            <a:r>
              <a:rPr lang="en-US" dirty="0"/>
              <a:t>-based music features, which capture properties that are related to harmony and melody. Furthermore, we study an alignment technique known as dynamic time warping (DTW), a concept that is applicable for the analysis of general time series. For its efficient computation, we discuss an algorithm based on dynamic programming—a widely used method for solving a complex problem by breaking it down into a collection of simpler </a:t>
            </a:r>
            <a:r>
              <a:rPr lang="en-US" dirty="0" err="1"/>
              <a:t>subproblems</a:t>
            </a:r>
            <a:r>
              <a:rPr lang="en-US" dirty="0"/>
              <a:t>.</a:t>
            </a:r>
            <a:endParaRPr lang="de-DE" dirty="0"/>
          </a:p>
        </p:txBody>
      </p:sp>
    </p:spTree>
    <p:extLst>
      <p:ext uri="{BB962C8B-B14F-4D97-AF65-F5344CB8AC3E}">
        <p14:creationId xmlns:p14="http://schemas.microsoft.com/office/powerpoint/2010/main" val="87192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3.2 </a:t>
            </a:r>
            <a:r>
              <a:rPr lang="de-DE" dirty="0"/>
              <a:t>Dynamic Time </a:t>
            </a:r>
            <a:r>
              <a:rPr lang="de-DE" dirty="0" err="1"/>
              <a:t>Warping</a:t>
            </a:r>
            <a:endParaRPr lang="de-DE" dirty="0"/>
          </a:p>
        </p:txBody>
      </p:sp>
      <p:sp>
        <p:nvSpPr>
          <p:cNvPr id="3" name="Text Placeholder 2"/>
          <p:cNvSpPr>
            <a:spLocks noGrp="1"/>
          </p:cNvSpPr>
          <p:nvPr>
            <p:ph type="body" sz="quarter" idx="10"/>
          </p:nvPr>
        </p:nvSpPr>
        <p:spPr/>
        <p:txBody>
          <a:bodyPr/>
          <a:lstStyle/>
          <a:p>
            <a:r>
              <a:rPr lang="de-DE" dirty="0" smtClean="0"/>
              <a:t>Fig. 3.18</a:t>
            </a:r>
            <a:endParaRPr lang="de-DE" dirty="0"/>
          </a:p>
        </p:txBody>
      </p:sp>
      <p:pic>
        <p:nvPicPr>
          <p:cNvPr id="71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7031" y="1977798"/>
            <a:ext cx="2859969" cy="285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2762" y="2015898"/>
            <a:ext cx="2803970" cy="281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230" y="1993899"/>
            <a:ext cx="2859969" cy="285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341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3.2 </a:t>
            </a:r>
            <a:r>
              <a:rPr lang="de-DE" dirty="0"/>
              <a:t>Dynamic Time </a:t>
            </a:r>
            <a:r>
              <a:rPr lang="de-DE" dirty="0" err="1"/>
              <a:t>Warping</a:t>
            </a:r>
            <a:endParaRPr lang="de-DE" dirty="0"/>
          </a:p>
        </p:txBody>
      </p:sp>
      <p:sp>
        <p:nvSpPr>
          <p:cNvPr id="3" name="Text Placeholder 2"/>
          <p:cNvSpPr>
            <a:spLocks noGrp="1"/>
          </p:cNvSpPr>
          <p:nvPr>
            <p:ph type="body" sz="quarter" idx="10"/>
          </p:nvPr>
        </p:nvSpPr>
        <p:spPr/>
        <p:txBody>
          <a:bodyPr/>
          <a:lstStyle/>
          <a:p>
            <a:r>
              <a:rPr lang="de-DE" dirty="0" smtClean="0"/>
              <a:t>Fig. 3.19</a:t>
            </a:r>
            <a:endParaRPr lang="de-DE" dirty="0"/>
          </a:p>
        </p:txBody>
      </p:sp>
      <p:pic>
        <p:nvPicPr>
          <p:cNvPr id="33"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631" y="2094463"/>
            <a:ext cx="2622678" cy="2602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489" y="2094463"/>
            <a:ext cx="2612617" cy="2602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1465" y="2094463"/>
            <a:ext cx="2622678" cy="262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02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3.3 </a:t>
            </a:r>
            <a:r>
              <a:rPr lang="de-DE" dirty="0" err="1"/>
              <a:t>Applications</a:t>
            </a:r>
            <a:endParaRPr lang="de-DE" dirty="0"/>
          </a:p>
        </p:txBody>
      </p:sp>
      <p:sp>
        <p:nvSpPr>
          <p:cNvPr id="3" name="Text Placeholder 2"/>
          <p:cNvSpPr>
            <a:spLocks noGrp="1"/>
          </p:cNvSpPr>
          <p:nvPr>
            <p:ph type="body" sz="quarter" idx="10"/>
          </p:nvPr>
        </p:nvSpPr>
        <p:spPr/>
        <p:txBody>
          <a:bodyPr/>
          <a:lstStyle/>
          <a:p>
            <a:r>
              <a:rPr lang="de-DE" dirty="0" smtClean="0"/>
              <a:t>Fig. 3.20</a:t>
            </a:r>
            <a:endParaRPr lang="de-DE" dirty="0"/>
          </a:p>
        </p:txBody>
      </p:sp>
      <p:pic>
        <p:nvPicPr>
          <p:cNvPr id="675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71" y="1436450"/>
            <a:ext cx="8359775" cy="4656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811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3.3 </a:t>
            </a:r>
            <a:r>
              <a:rPr lang="de-DE" dirty="0" err="1"/>
              <a:t>Applications</a:t>
            </a:r>
            <a:endParaRPr lang="de-DE" dirty="0"/>
          </a:p>
        </p:txBody>
      </p:sp>
      <p:sp>
        <p:nvSpPr>
          <p:cNvPr id="3" name="Text Placeholder 2"/>
          <p:cNvSpPr>
            <a:spLocks noGrp="1"/>
          </p:cNvSpPr>
          <p:nvPr>
            <p:ph type="body" sz="quarter" idx="10"/>
          </p:nvPr>
        </p:nvSpPr>
        <p:spPr/>
        <p:txBody>
          <a:bodyPr/>
          <a:lstStyle/>
          <a:p>
            <a:r>
              <a:rPr lang="de-DE" dirty="0" smtClean="0"/>
              <a:t>Fig. 3.21</a:t>
            </a:r>
            <a:endParaRPr lang="de-DE"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607" y="1231724"/>
            <a:ext cx="6715125"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8365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3.3 </a:t>
            </a:r>
            <a:r>
              <a:rPr lang="de-DE" dirty="0" err="1"/>
              <a:t>Applications</a:t>
            </a:r>
            <a:endParaRPr lang="de-DE" dirty="0"/>
          </a:p>
        </p:txBody>
      </p:sp>
      <p:sp>
        <p:nvSpPr>
          <p:cNvPr id="3" name="Text Placeholder 2"/>
          <p:cNvSpPr>
            <a:spLocks noGrp="1"/>
          </p:cNvSpPr>
          <p:nvPr>
            <p:ph type="body" sz="quarter" idx="10"/>
          </p:nvPr>
        </p:nvSpPr>
        <p:spPr/>
        <p:txBody>
          <a:bodyPr/>
          <a:lstStyle/>
          <a:p>
            <a:r>
              <a:rPr lang="de-DE" dirty="0" smtClean="0"/>
              <a:t>Fig. 3.22</a:t>
            </a:r>
            <a:endParaRPr lang="de-DE" dirty="0"/>
          </a:p>
        </p:txBody>
      </p:sp>
      <p:pic>
        <p:nvPicPr>
          <p:cNvPr id="6963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2512" y="849515"/>
            <a:ext cx="4005943" cy="296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3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0206" y="3914755"/>
            <a:ext cx="2922588" cy="217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3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5812" y="3914755"/>
            <a:ext cx="2922588" cy="217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836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3.3 </a:t>
            </a:r>
            <a:r>
              <a:rPr lang="de-DE" dirty="0" err="1"/>
              <a:t>Applications</a:t>
            </a:r>
            <a:endParaRPr lang="de-DE" dirty="0"/>
          </a:p>
        </p:txBody>
      </p:sp>
      <p:sp>
        <p:nvSpPr>
          <p:cNvPr id="3" name="Text Placeholder 2"/>
          <p:cNvSpPr>
            <a:spLocks noGrp="1"/>
          </p:cNvSpPr>
          <p:nvPr>
            <p:ph type="body" sz="quarter" idx="10"/>
          </p:nvPr>
        </p:nvSpPr>
        <p:spPr/>
        <p:txBody>
          <a:bodyPr/>
          <a:lstStyle/>
          <a:p>
            <a:r>
              <a:rPr lang="de-DE" dirty="0" smtClean="0"/>
              <a:t>Fig. 3.23</a:t>
            </a:r>
            <a:endParaRPr lang="de-DE" dirty="0"/>
          </a:p>
        </p:txBody>
      </p:sp>
      <p:pic>
        <p:nvPicPr>
          <p:cNvPr id="706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6517" y="2090593"/>
            <a:ext cx="4485315" cy="359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2" y="2098645"/>
            <a:ext cx="4392710" cy="3591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836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3.3 </a:t>
            </a:r>
            <a:r>
              <a:rPr lang="de-DE" dirty="0" err="1"/>
              <a:t>Applications</a:t>
            </a:r>
            <a:endParaRPr lang="de-DE" dirty="0"/>
          </a:p>
        </p:txBody>
      </p:sp>
      <p:sp>
        <p:nvSpPr>
          <p:cNvPr id="3" name="Text Placeholder 2"/>
          <p:cNvSpPr>
            <a:spLocks noGrp="1"/>
          </p:cNvSpPr>
          <p:nvPr>
            <p:ph type="body" sz="quarter" idx="10"/>
          </p:nvPr>
        </p:nvSpPr>
        <p:spPr/>
        <p:txBody>
          <a:bodyPr/>
          <a:lstStyle/>
          <a:p>
            <a:r>
              <a:rPr lang="de-DE" dirty="0" smtClean="0"/>
              <a:t>Fig. 3.24</a:t>
            </a:r>
            <a:endParaRPr lang="de-DE" dirty="0"/>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6" y="2046513"/>
            <a:ext cx="8650514" cy="377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8365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3.4 </a:t>
            </a:r>
            <a:r>
              <a:rPr lang="de-DE" dirty="0"/>
              <a:t>Further Notes</a:t>
            </a:r>
          </a:p>
        </p:txBody>
      </p:sp>
      <p:sp>
        <p:nvSpPr>
          <p:cNvPr id="3" name="Text Placeholder 2"/>
          <p:cNvSpPr>
            <a:spLocks noGrp="1"/>
          </p:cNvSpPr>
          <p:nvPr>
            <p:ph type="body" sz="quarter" idx="10"/>
          </p:nvPr>
        </p:nvSpPr>
        <p:spPr/>
        <p:txBody>
          <a:bodyPr/>
          <a:lstStyle/>
          <a:p>
            <a:r>
              <a:rPr lang="de-DE" dirty="0" smtClean="0"/>
              <a:t>Fig. 3.25</a:t>
            </a:r>
            <a:endParaRPr lang="de-DE" dirty="0"/>
          </a:p>
        </p:txBody>
      </p:sp>
      <p:pic>
        <p:nvPicPr>
          <p:cNvPr id="727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62" y="1915886"/>
            <a:ext cx="8164712" cy="349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811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3.4 </a:t>
            </a:r>
            <a:r>
              <a:rPr lang="de-DE" dirty="0"/>
              <a:t>Further Notes</a:t>
            </a:r>
          </a:p>
        </p:txBody>
      </p:sp>
      <p:sp>
        <p:nvSpPr>
          <p:cNvPr id="3" name="Text Placeholder 2"/>
          <p:cNvSpPr>
            <a:spLocks noGrp="1"/>
          </p:cNvSpPr>
          <p:nvPr>
            <p:ph type="body" sz="quarter" idx="10"/>
          </p:nvPr>
        </p:nvSpPr>
        <p:spPr/>
        <p:txBody>
          <a:bodyPr/>
          <a:lstStyle/>
          <a:p>
            <a:r>
              <a:rPr lang="de-DE" dirty="0" smtClean="0"/>
              <a:t>Fig. 3.26</a:t>
            </a:r>
            <a:endParaRPr lang="de-DE" dirty="0"/>
          </a:p>
        </p:txBody>
      </p:sp>
      <p:pic>
        <p:nvPicPr>
          <p:cNvPr id="7373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7143" y="2374581"/>
            <a:ext cx="4166891" cy="245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94" y="2243956"/>
            <a:ext cx="4221422" cy="217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126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 </a:t>
            </a:r>
            <a:r>
              <a:rPr lang="de-DE" dirty="0"/>
              <a:t>Music </a:t>
            </a:r>
            <a:r>
              <a:rPr lang="de-DE" dirty="0" err="1"/>
              <a:t>Synchronization</a:t>
            </a:r>
            <a:endParaRPr lang="de-DE" dirty="0"/>
          </a:p>
        </p:txBody>
      </p:sp>
      <p:sp>
        <p:nvSpPr>
          <p:cNvPr id="3" name="Text Placeholder 2"/>
          <p:cNvSpPr>
            <a:spLocks noGrp="1"/>
          </p:cNvSpPr>
          <p:nvPr>
            <p:ph type="body" sz="quarter" idx="10"/>
          </p:nvPr>
        </p:nvSpPr>
        <p:spPr/>
        <p:txBody>
          <a:bodyPr/>
          <a:lstStyle/>
          <a:p>
            <a:r>
              <a:rPr lang="de-DE" dirty="0" smtClean="0"/>
              <a:t>Teaser</a:t>
            </a:r>
            <a:endParaRPr lang="de-DE" dirty="0"/>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787" y="1016000"/>
            <a:ext cx="5401098" cy="481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680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 </a:t>
            </a:r>
            <a:r>
              <a:rPr lang="de-DE" dirty="0"/>
              <a:t>Music </a:t>
            </a:r>
            <a:r>
              <a:rPr lang="de-DE" dirty="0" err="1"/>
              <a:t>Synchronization</a:t>
            </a:r>
            <a:endParaRPr lang="de-DE" dirty="0"/>
          </a:p>
        </p:txBody>
      </p:sp>
      <p:sp>
        <p:nvSpPr>
          <p:cNvPr id="3" name="Text Placeholder 2"/>
          <p:cNvSpPr>
            <a:spLocks noGrp="1"/>
          </p:cNvSpPr>
          <p:nvPr>
            <p:ph type="body" sz="quarter" idx="10"/>
          </p:nvPr>
        </p:nvSpPr>
        <p:spPr/>
        <p:txBody>
          <a:bodyPr/>
          <a:lstStyle/>
          <a:p>
            <a:r>
              <a:rPr lang="de-DE" dirty="0" smtClean="0"/>
              <a:t>Fig. </a:t>
            </a:r>
            <a:r>
              <a:rPr lang="de-DE" dirty="0"/>
              <a:t>3</a:t>
            </a:r>
            <a:r>
              <a:rPr lang="de-DE" dirty="0" smtClean="0"/>
              <a:t>.1</a:t>
            </a:r>
            <a:endParaRPr lang="de-DE"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02" y="1289853"/>
            <a:ext cx="7533071" cy="463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698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 </a:t>
            </a:r>
            <a:r>
              <a:rPr lang="de-DE" dirty="0"/>
              <a:t>Music </a:t>
            </a:r>
            <a:r>
              <a:rPr lang="de-DE" dirty="0" err="1"/>
              <a:t>Synchronization</a:t>
            </a:r>
            <a:endParaRPr lang="de-DE" dirty="0"/>
          </a:p>
        </p:txBody>
      </p:sp>
      <p:sp>
        <p:nvSpPr>
          <p:cNvPr id="3" name="Text Placeholder 2"/>
          <p:cNvSpPr>
            <a:spLocks noGrp="1"/>
          </p:cNvSpPr>
          <p:nvPr>
            <p:ph type="body" sz="quarter" idx="10"/>
          </p:nvPr>
        </p:nvSpPr>
        <p:spPr/>
        <p:txBody>
          <a:bodyPr/>
          <a:lstStyle/>
          <a:p>
            <a:r>
              <a:rPr lang="de-DE" dirty="0" smtClean="0"/>
              <a:t>Fig. </a:t>
            </a:r>
            <a:r>
              <a:rPr lang="de-DE" dirty="0"/>
              <a:t>3</a:t>
            </a:r>
            <a:r>
              <a:rPr lang="de-DE" dirty="0" smtClean="0"/>
              <a:t>.1</a:t>
            </a:r>
            <a:endParaRPr lang="de-DE"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02" y="1270337"/>
            <a:ext cx="7533071" cy="46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318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 </a:t>
            </a:r>
            <a:r>
              <a:rPr lang="de-DE" dirty="0"/>
              <a:t>Music </a:t>
            </a:r>
            <a:r>
              <a:rPr lang="de-DE" dirty="0" err="1"/>
              <a:t>Synchronization</a:t>
            </a:r>
            <a:endParaRPr lang="de-DE" dirty="0"/>
          </a:p>
        </p:txBody>
      </p:sp>
      <p:sp>
        <p:nvSpPr>
          <p:cNvPr id="3" name="Text Placeholder 2"/>
          <p:cNvSpPr>
            <a:spLocks noGrp="1"/>
          </p:cNvSpPr>
          <p:nvPr>
            <p:ph type="body" sz="quarter" idx="10"/>
          </p:nvPr>
        </p:nvSpPr>
        <p:spPr/>
        <p:txBody>
          <a:bodyPr/>
          <a:lstStyle/>
          <a:p>
            <a:r>
              <a:rPr lang="de-DE" dirty="0" smtClean="0"/>
              <a:t>Fig. 3.2</a:t>
            </a:r>
            <a:endParaRPr lang="de-DE" dirty="0"/>
          </a:p>
        </p:txBody>
      </p:sp>
      <p:pic>
        <p:nvPicPr>
          <p:cNvPr id="4506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165" y="1963581"/>
            <a:ext cx="8423276" cy="231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698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3</a:t>
            </a:r>
            <a:r>
              <a:rPr lang="de-DE" dirty="0" smtClean="0"/>
              <a:t>.1 </a:t>
            </a:r>
            <a:r>
              <a:rPr lang="de-DE" dirty="0"/>
              <a:t>Audio Features</a:t>
            </a:r>
          </a:p>
        </p:txBody>
      </p:sp>
      <p:sp>
        <p:nvSpPr>
          <p:cNvPr id="3" name="Text Placeholder 2"/>
          <p:cNvSpPr>
            <a:spLocks noGrp="1"/>
          </p:cNvSpPr>
          <p:nvPr>
            <p:ph type="body" sz="quarter" idx="10"/>
          </p:nvPr>
        </p:nvSpPr>
        <p:spPr/>
        <p:txBody>
          <a:bodyPr/>
          <a:lstStyle/>
          <a:p>
            <a:r>
              <a:rPr lang="de-DE" dirty="0" smtClean="0"/>
              <a:t>Fig. 3.3</a:t>
            </a:r>
            <a:endParaRPr lang="de-DE" dirty="0"/>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200" y="487937"/>
            <a:ext cx="4775199" cy="564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579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3</a:t>
            </a:r>
            <a:r>
              <a:rPr lang="de-DE" dirty="0" smtClean="0"/>
              <a:t>.1 </a:t>
            </a:r>
            <a:r>
              <a:rPr lang="de-DE" dirty="0"/>
              <a:t>Audio Features</a:t>
            </a:r>
          </a:p>
        </p:txBody>
      </p:sp>
      <p:sp>
        <p:nvSpPr>
          <p:cNvPr id="3" name="Text Placeholder 2"/>
          <p:cNvSpPr>
            <a:spLocks noGrp="1"/>
          </p:cNvSpPr>
          <p:nvPr>
            <p:ph type="body" sz="quarter" idx="10"/>
          </p:nvPr>
        </p:nvSpPr>
        <p:spPr/>
        <p:txBody>
          <a:bodyPr/>
          <a:lstStyle/>
          <a:p>
            <a:r>
              <a:rPr lang="de-DE" dirty="0" smtClean="0"/>
              <a:t>Fig. 3.3</a:t>
            </a:r>
            <a:endParaRPr lang="de-DE" dirty="0"/>
          </a:p>
        </p:txBody>
      </p:sp>
      <p:pic>
        <p:nvPicPr>
          <p:cNvPr id="460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959" y="1468832"/>
            <a:ext cx="5709921" cy="120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7" name="Picture 7" descr="Z:\Private\Publications\Mueller_Book_FundamentalsMusicProcessing\Slides\EMF\03-03-b.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830" y="2641715"/>
            <a:ext cx="8177530" cy="326639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8"/>
          <p:cNvSpPr>
            <a:spLocks noChangeArrowheads="1"/>
          </p:cNvSpPr>
          <p:nvPr/>
        </p:nvSpPr>
        <p:spPr bwMode="auto">
          <a:xfrm>
            <a:off x="3230880" y="5785558"/>
            <a:ext cx="2071688" cy="285750"/>
          </a:xfrm>
          <a:prstGeom prst="rect">
            <a:avLst/>
          </a:prstGeom>
          <a:noFill/>
          <a:ln w="25400" algn="ctr">
            <a:solidFill>
              <a:schemeClr val="bg1"/>
            </a:solidFill>
            <a:round/>
            <a:headEnd/>
            <a:tailEnd type="stealth"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a:t>Time (</a:t>
            </a:r>
            <a:r>
              <a:rPr lang="de-DE" altLang="de-DE" sz="1200" dirty="0" err="1"/>
              <a:t>seconds</a:t>
            </a:r>
            <a:r>
              <a:rPr lang="de-DE" altLang="de-DE" sz="1200" dirty="0"/>
              <a:t>)</a:t>
            </a:r>
            <a:endParaRPr lang="en-US" altLang="de-DE" sz="1200" i="1" dirty="0"/>
          </a:p>
        </p:txBody>
      </p:sp>
      <p:sp>
        <p:nvSpPr>
          <p:cNvPr id="13" name="Rectangle 7"/>
          <p:cNvSpPr>
            <a:spLocks noChangeArrowheads="1"/>
          </p:cNvSpPr>
          <p:nvPr/>
        </p:nvSpPr>
        <p:spPr bwMode="auto">
          <a:xfrm rot="-5400000">
            <a:off x="395515" y="3942082"/>
            <a:ext cx="17938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err="1"/>
              <a:t>Frequency</a:t>
            </a:r>
            <a:r>
              <a:rPr lang="de-DE" altLang="de-DE" sz="1200" dirty="0"/>
              <a:t> (Hz)</a:t>
            </a:r>
            <a:endParaRPr lang="en-US" altLang="de-DE" sz="1200" i="1" dirty="0"/>
          </a:p>
        </p:txBody>
      </p:sp>
    </p:spTree>
    <p:extLst>
      <p:ext uri="{BB962C8B-B14F-4D97-AF65-F5344CB8AC3E}">
        <p14:creationId xmlns:p14="http://schemas.microsoft.com/office/powerpoint/2010/main" val="951837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_Master">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436</Words>
  <Application>Microsoft Office PowerPoint</Application>
  <PresentationFormat>On-screen Show (4:3)</PresentationFormat>
  <Paragraphs>98</Paragraphs>
  <Slides>38</Slides>
  <Notes>1</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Title_Master</vt:lpstr>
      <vt:lpstr>Standarddesign</vt:lpstr>
      <vt:lpstr>Fundamentals of Music Processing</vt:lpstr>
      <vt:lpstr>Book: Fundamentals of Music Processing</vt:lpstr>
      <vt:lpstr>Chapter 3: Music Synchronization</vt:lpstr>
      <vt:lpstr>3 Music Synchronization</vt:lpstr>
      <vt:lpstr>3 Music Synchronization</vt:lpstr>
      <vt:lpstr>3 Music Synchronization</vt:lpstr>
      <vt:lpstr>3 Music Synchronization</vt:lpstr>
      <vt:lpstr>3.1 Audio Features</vt:lpstr>
      <vt:lpstr>3.1 Audio Features</vt:lpstr>
      <vt:lpstr>3.1 Audio Features</vt:lpstr>
      <vt:lpstr>3.1 Audio Features</vt:lpstr>
      <vt:lpstr>3.1 Audio Features</vt:lpstr>
      <vt:lpstr>3.1 Audio Features</vt:lpstr>
      <vt:lpstr>3.1 Audio Features</vt:lpstr>
      <vt:lpstr>3.1 Audio Features</vt:lpstr>
      <vt:lpstr>3.1 Audio Features</vt:lpstr>
      <vt:lpstr>3.1 Audio Features</vt:lpstr>
      <vt:lpstr>3.1 Audio Features</vt:lpstr>
      <vt:lpstr>3.1 Audio Features</vt:lpstr>
      <vt:lpstr>3.2 Dynamic Time Warping</vt:lpstr>
      <vt:lpstr>3.2 Dynamic Time Warping</vt:lpstr>
      <vt:lpstr>3.2 Dynamic Time Warping</vt:lpstr>
      <vt:lpstr>3.2 Dynamic Time Warping</vt:lpstr>
      <vt:lpstr>3.2 Dynamic Time Warping</vt:lpstr>
      <vt:lpstr>3.2 Dynamic Time Warping</vt:lpstr>
      <vt:lpstr>3.2 Dynamic Time Warping</vt:lpstr>
      <vt:lpstr>3.2 Dynamic Time Warping</vt:lpstr>
      <vt:lpstr>3.2 Dynamic Time Warping</vt:lpstr>
      <vt:lpstr>3.2 Dynamic Time Warping</vt:lpstr>
      <vt:lpstr>3.2 Dynamic Time Warping</vt:lpstr>
      <vt:lpstr>3.2 Dynamic Time Warping</vt:lpstr>
      <vt:lpstr>3.3 Applications</vt:lpstr>
      <vt:lpstr>3.3 Applications</vt:lpstr>
      <vt:lpstr>3.3 Applications</vt:lpstr>
      <vt:lpstr>3.3 Applications</vt:lpstr>
      <vt:lpstr>3.3 Applications</vt:lpstr>
      <vt:lpstr>3.4 Further Notes</vt:lpstr>
      <vt:lpstr>3.4 Further Notes</vt:lpstr>
    </vt:vector>
  </TitlesOfParts>
  <Company>Fraunhofer IIS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tro</dc:creator>
  <cp:lastModifiedBy>Meinard Müller</cp:lastModifiedBy>
  <cp:revision>243</cp:revision>
  <cp:lastPrinted>2014-01-16T14:37:49Z</cp:lastPrinted>
  <dcterms:created xsi:type="dcterms:W3CDTF">2013-07-10T07:58:44Z</dcterms:created>
  <dcterms:modified xsi:type="dcterms:W3CDTF">2015-07-20T14:42:37Z</dcterms:modified>
</cp:coreProperties>
</file>