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48" r:id="rId2"/>
  </p:sldMasterIdLst>
  <p:notesMasterIdLst>
    <p:notesMasterId r:id="rId87"/>
  </p:notesMasterIdLst>
  <p:handoutMasterIdLst>
    <p:handoutMasterId r:id="rId88"/>
  </p:handoutMasterIdLst>
  <p:sldIdLst>
    <p:sldId id="271" r:id="rId3"/>
    <p:sldId id="275" r:id="rId4"/>
    <p:sldId id="699" r:id="rId5"/>
    <p:sldId id="522" r:id="rId6"/>
    <p:sldId id="391" r:id="rId7"/>
    <p:sldId id="314" r:id="rId8"/>
    <p:sldId id="392" r:id="rId9"/>
    <p:sldId id="393" r:id="rId10"/>
    <p:sldId id="394" r:id="rId11"/>
    <p:sldId id="634" r:id="rId12"/>
    <p:sldId id="395" r:id="rId13"/>
    <p:sldId id="635" r:id="rId14"/>
    <p:sldId id="319" r:id="rId15"/>
    <p:sldId id="544" r:id="rId16"/>
    <p:sldId id="545" r:id="rId17"/>
    <p:sldId id="546" r:id="rId18"/>
    <p:sldId id="396" r:id="rId19"/>
    <p:sldId id="397" r:id="rId20"/>
    <p:sldId id="636" r:id="rId21"/>
    <p:sldId id="398" r:id="rId22"/>
    <p:sldId id="547" r:id="rId23"/>
    <p:sldId id="548" r:id="rId24"/>
    <p:sldId id="549" r:id="rId25"/>
    <p:sldId id="637" r:id="rId26"/>
    <p:sldId id="399" r:id="rId27"/>
    <p:sldId id="718" r:id="rId28"/>
    <p:sldId id="719" r:id="rId29"/>
    <p:sldId id="550" r:id="rId30"/>
    <p:sldId id="552" r:id="rId31"/>
    <p:sldId id="720" r:id="rId32"/>
    <p:sldId id="638" r:id="rId33"/>
    <p:sldId id="400" r:id="rId34"/>
    <p:sldId id="401" r:id="rId35"/>
    <p:sldId id="554" r:id="rId36"/>
    <p:sldId id="555" r:id="rId37"/>
    <p:sldId id="639" r:id="rId38"/>
    <p:sldId id="553" r:id="rId39"/>
    <p:sldId id="556" r:id="rId40"/>
    <p:sldId id="557" r:id="rId41"/>
    <p:sldId id="558" r:id="rId42"/>
    <p:sldId id="559" r:id="rId43"/>
    <p:sldId id="560" r:id="rId44"/>
    <p:sldId id="640" r:id="rId45"/>
    <p:sldId id="402" r:id="rId46"/>
    <p:sldId id="561" r:id="rId47"/>
    <p:sldId id="562" r:id="rId48"/>
    <p:sldId id="563" r:id="rId49"/>
    <p:sldId id="403" r:id="rId50"/>
    <p:sldId id="641" r:id="rId51"/>
    <p:sldId id="642" r:id="rId52"/>
    <p:sldId id="643" r:id="rId53"/>
    <p:sldId id="644" r:id="rId54"/>
    <p:sldId id="645" r:id="rId55"/>
    <p:sldId id="646" r:id="rId56"/>
    <p:sldId id="320" r:id="rId57"/>
    <p:sldId id="404" r:id="rId58"/>
    <p:sldId id="405" r:id="rId59"/>
    <p:sldId id="406" r:id="rId60"/>
    <p:sldId id="647" r:id="rId61"/>
    <p:sldId id="407" r:id="rId62"/>
    <p:sldId id="564" r:id="rId63"/>
    <p:sldId id="565" r:id="rId64"/>
    <p:sldId id="566" r:id="rId65"/>
    <p:sldId id="408" r:id="rId66"/>
    <p:sldId id="648" r:id="rId67"/>
    <p:sldId id="409" r:id="rId68"/>
    <p:sldId id="321" r:id="rId69"/>
    <p:sldId id="410" r:id="rId70"/>
    <p:sldId id="567" r:id="rId71"/>
    <p:sldId id="568" r:id="rId72"/>
    <p:sldId id="649" r:id="rId73"/>
    <p:sldId id="650" r:id="rId74"/>
    <p:sldId id="411" r:id="rId75"/>
    <p:sldId id="705" r:id="rId76"/>
    <p:sldId id="706" r:id="rId77"/>
    <p:sldId id="413" r:id="rId78"/>
    <p:sldId id="322" r:id="rId79"/>
    <p:sldId id="414" r:id="rId80"/>
    <p:sldId id="415" r:id="rId81"/>
    <p:sldId id="416" r:id="rId82"/>
    <p:sldId id="417" r:id="rId83"/>
    <p:sldId id="570" r:id="rId84"/>
    <p:sldId id="418" r:id="rId85"/>
    <p:sldId id="569" r:id="rId86"/>
  </p:sldIdLst>
  <p:sldSz cx="9144000" cy="6858000" type="screen4x3"/>
  <p:notesSz cx="6731000" cy="9855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C01"/>
    <a:srgbClr val="707070"/>
    <a:srgbClr val="EC9301"/>
    <a:srgbClr val="6FD900"/>
    <a:srgbClr val="949494"/>
    <a:srgbClr val="8E8E8E"/>
    <a:srgbClr val="848484"/>
    <a:srgbClr val="999999"/>
    <a:srgbClr val="969696"/>
    <a:srgbClr val="626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9" autoAdjust="0"/>
    <p:restoredTop sz="82195" autoAdjust="0"/>
  </p:normalViewPr>
  <p:slideViewPr>
    <p:cSldViewPr snapToGrid="0">
      <p:cViewPr>
        <p:scale>
          <a:sx n="66" d="100"/>
          <a:sy n="66" d="100"/>
        </p:scale>
        <p:origin x="-2262" y="-792"/>
      </p:cViewPr>
      <p:guideLst>
        <p:guide orient="horz" pos="1107"/>
        <p:guide orient="horz" pos="398"/>
        <p:guide orient="horz" pos="4100"/>
        <p:guide orient="horz" pos="3796"/>
        <p:guide orient="horz" pos="4236"/>
        <p:guide pos="5556"/>
        <p:guide pos="231"/>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1" d="100"/>
          <a:sy n="81" d="100"/>
        </p:scale>
        <p:origin x="-2976" y="-90"/>
      </p:cViewPr>
      <p:guideLst>
        <p:guide orient="horz" pos="3104"/>
        <p:guide pos="212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1" y="0"/>
            <a:ext cx="2916967" cy="492225"/>
          </a:xfrm>
          <a:prstGeom prst="rect">
            <a:avLst/>
          </a:prstGeom>
          <a:noFill/>
          <a:ln w="9525">
            <a:noFill/>
            <a:miter lim="800000"/>
            <a:headEnd/>
            <a:tailEnd/>
          </a:ln>
          <a:effectLst/>
        </p:spPr>
        <p:txBody>
          <a:bodyPr vert="horz" wrap="square" lIns="87490" tIns="43745" rIns="87490" bIns="43745" numCol="1" anchor="t" anchorCtr="0" compatLnSpc="1">
            <a:prstTxWarp prst="textNoShape">
              <a:avLst/>
            </a:prstTxWarp>
          </a:bodyPr>
          <a:lstStyle>
            <a:lvl1pPr>
              <a:defRPr sz="1100"/>
            </a:lvl1pPr>
          </a:lstStyle>
          <a:p>
            <a:pPr>
              <a:defRPr/>
            </a:pPr>
            <a:endParaRPr lang="en-US"/>
          </a:p>
        </p:txBody>
      </p:sp>
      <p:sp>
        <p:nvSpPr>
          <p:cNvPr id="25603" name="Rectangle 3"/>
          <p:cNvSpPr>
            <a:spLocks noGrp="1" noChangeArrowheads="1"/>
          </p:cNvSpPr>
          <p:nvPr>
            <p:ph type="dt" sz="quarter" idx="1"/>
          </p:nvPr>
        </p:nvSpPr>
        <p:spPr bwMode="auto">
          <a:xfrm>
            <a:off x="3812529" y="0"/>
            <a:ext cx="2916967" cy="492225"/>
          </a:xfrm>
          <a:prstGeom prst="rect">
            <a:avLst/>
          </a:prstGeom>
          <a:noFill/>
          <a:ln w="9525">
            <a:noFill/>
            <a:miter lim="800000"/>
            <a:headEnd/>
            <a:tailEnd/>
          </a:ln>
          <a:effectLst/>
        </p:spPr>
        <p:txBody>
          <a:bodyPr vert="horz" wrap="square" lIns="87490" tIns="43745" rIns="87490" bIns="43745" numCol="1" anchor="t" anchorCtr="0" compatLnSpc="1">
            <a:prstTxWarp prst="textNoShape">
              <a:avLst/>
            </a:prstTxWarp>
          </a:bodyPr>
          <a:lstStyle>
            <a:lvl1pPr algn="r">
              <a:defRPr sz="1100"/>
            </a:lvl1pPr>
          </a:lstStyle>
          <a:p>
            <a:pPr>
              <a:defRPr/>
            </a:pPr>
            <a:fld id="{486C2372-4FB4-43E3-98EB-1B6B0B563107}" type="datetimeFigureOut">
              <a:rPr lang="en-US"/>
              <a:pPr>
                <a:defRPr/>
              </a:pPr>
              <a:t>7/20/2015</a:t>
            </a:fld>
            <a:endParaRPr lang="en-US"/>
          </a:p>
        </p:txBody>
      </p:sp>
      <p:sp>
        <p:nvSpPr>
          <p:cNvPr id="25604" name="Rectangle 4"/>
          <p:cNvSpPr>
            <a:spLocks noGrp="1" noChangeArrowheads="1"/>
          </p:cNvSpPr>
          <p:nvPr>
            <p:ph type="ftr" sz="quarter" idx="2"/>
          </p:nvPr>
        </p:nvSpPr>
        <p:spPr bwMode="auto">
          <a:xfrm>
            <a:off x="1" y="9361446"/>
            <a:ext cx="2916967" cy="492225"/>
          </a:xfrm>
          <a:prstGeom prst="rect">
            <a:avLst/>
          </a:prstGeom>
          <a:noFill/>
          <a:ln w="9525">
            <a:noFill/>
            <a:miter lim="800000"/>
            <a:headEnd/>
            <a:tailEnd/>
          </a:ln>
          <a:effectLst/>
        </p:spPr>
        <p:txBody>
          <a:bodyPr vert="horz" wrap="square" lIns="87490" tIns="43745" rIns="87490" bIns="43745" numCol="1" anchor="b" anchorCtr="0" compatLnSpc="1">
            <a:prstTxWarp prst="textNoShape">
              <a:avLst/>
            </a:prstTxWarp>
          </a:bodyPr>
          <a:lstStyle>
            <a:lvl1pPr>
              <a:defRPr sz="1100"/>
            </a:lvl1pPr>
          </a:lstStyle>
          <a:p>
            <a:pPr>
              <a:defRPr/>
            </a:pPr>
            <a:endParaRPr lang="en-US"/>
          </a:p>
        </p:txBody>
      </p:sp>
      <p:sp>
        <p:nvSpPr>
          <p:cNvPr id="25605" name="Rectangle 5"/>
          <p:cNvSpPr>
            <a:spLocks noGrp="1" noChangeArrowheads="1"/>
          </p:cNvSpPr>
          <p:nvPr>
            <p:ph type="sldNum" sz="quarter" idx="3"/>
          </p:nvPr>
        </p:nvSpPr>
        <p:spPr bwMode="auto">
          <a:xfrm>
            <a:off x="3812529" y="9361446"/>
            <a:ext cx="2916967" cy="492225"/>
          </a:xfrm>
          <a:prstGeom prst="rect">
            <a:avLst/>
          </a:prstGeom>
          <a:noFill/>
          <a:ln w="9525">
            <a:noFill/>
            <a:miter lim="800000"/>
            <a:headEnd/>
            <a:tailEnd/>
          </a:ln>
          <a:effectLst/>
        </p:spPr>
        <p:txBody>
          <a:bodyPr vert="horz" wrap="square" lIns="87490" tIns="43745" rIns="87490" bIns="43745" numCol="1" anchor="b" anchorCtr="0" compatLnSpc="1">
            <a:prstTxWarp prst="textNoShape">
              <a:avLst/>
            </a:prstTxWarp>
          </a:bodyPr>
          <a:lstStyle>
            <a:lvl1pPr algn="r">
              <a:defRPr sz="1100"/>
            </a:lvl1pPr>
          </a:lstStyle>
          <a:p>
            <a:pPr>
              <a:defRPr/>
            </a:pPr>
            <a:fld id="{5D5613AA-5C72-4418-AC3A-2C84DB5ECEDE}" type="slidenum">
              <a:rPr lang="en-US"/>
              <a:pPr>
                <a:defRPr/>
              </a:pPr>
              <a:t>‹#›</a:t>
            </a:fld>
            <a:endParaRPr lang="en-US"/>
          </a:p>
        </p:txBody>
      </p:sp>
    </p:spTree>
    <p:extLst>
      <p:ext uri="{BB962C8B-B14F-4D97-AF65-F5344CB8AC3E}">
        <p14:creationId xmlns:p14="http://schemas.microsoft.com/office/powerpoint/2010/main" val="1524198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1" y="0"/>
            <a:ext cx="2916967" cy="492225"/>
          </a:xfrm>
          <a:prstGeom prst="rect">
            <a:avLst/>
          </a:prstGeom>
          <a:noFill/>
          <a:ln w="9525">
            <a:noFill/>
            <a:miter lim="800000"/>
            <a:headEnd/>
            <a:tailEnd/>
          </a:ln>
          <a:effectLst/>
        </p:spPr>
        <p:txBody>
          <a:bodyPr vert="horz" wrap="square" lIns="87490" tIns="43745" rIns="87490" bIns="43745" numCol="1" anchor="t" anchorCtr="0" compatLnSpc="1">
            <a:prstTxWarp prst="textNoShape">
              <a:avLst/>
            </a:prstTxWarp>
          </a:bodyPr>
          <a:lstStyle>
            <a:lvl1pPr>
              <a:defRPr sz="1100"/>
            </a:lvl1pPr>
          </a:lstStyle>
          <a:p>
            <a:pPr>
              <a:defRPr/>
            </a:pPr>
            <a:endParaRPr lang="en-US"/>
          </a:p>
        </p:txBody>
      </p:sp>
      <p:sp>
        <p:nvSpPr>
          <p:cNvPr id="25603" name="Rectangle 3"/>
          <p:cNvSpPr>
            <a:spLocks noGrp="1" noChangeArrowheads="1"/>
          </p:cNvSpPr>
          <p:nvPr>
            <p:ph type="dt" idx="1"/>
          </p:nvPr>
        </p:nvSpPr>
        <p:spPr bwMode="auto">
          <a:xfrm>
            <a:off x="3812529" y="0"/>
            <a:ext cx="2916967" cy="492225"/>
          </a:xfrm>
          <a:prstGeom prst="rect">
            <a:avLst/>
          </a:prstGeom>
          <a:noFill/>
          <a:ln w="9525">
            <a:noFill/>
            <a:miter lim="800000"/>
            <a:headEnd/>
            <a:tailEnd/>
          </a:ln>
          <a:effectLst/>
        </p:spPr>
        <p:txBody>
          <a:bodyPr vert="horz" wrap="square" lIns="87490" tIns="43745" rIns="87490" bIns="43745" numCol="1" anchor="t" anchorCtr="0" compatLnSpc="1">
            <a:prstTxWarp prst="textNoShape">
              <a:avLst/>
            </a:prstTxWarp>
          </a:bodyPr>
          <a:lstStyle>
            <a:lvl1pPr algn="r">
              <a:defRPr sz="1100"/>
            </a:lvl1pPr>
          </a:lstStyle>
          <a:p>
            <a:pPr>
              <a:defRPr/>
            </a:pPr>
            <a:endParaRPr lang="en-US"/>
          </a:p>
        </p:txBody>
      </p:sp>
      <p:sp>
        <p:nvSpPr>
          <p:cNvPr id="13316" name="Rectangle 4"/>
          <p:cNvSpPr>
            <a:spLocks noGrp="1" noRot="1" noChangeAspect="1" noChangeArrowheads="1" noTextEdit="1"/>
          </p:cNvSpPr>
          <p:nvPr>
            <p:ph type="sldImg" idx="2"/>
          </p:nvPr>
        </p:nvSpPr>
        <p:spPr bwMode="auto">
          <a:xfrm>
            <a:off x="903288" y="739775"/>
            <a:ext cx="4924425" cy="3694113"/>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672800" y="4680723"/>
            <a:ext cx="5385402" cy="4434611"/>
          </a:xfrm>
          <a:prstGeom prst="rect">
            <a:avLst/>
          </a:prstGeom>
          <a:noFill/>
          <a:ln w="9525">
            <a:noFill/>
            <a:miter lim="800000"/>
            <a:headEnd/>
            <a:tailEnd/>
          </a:ln>
          <a:effectLst/>
        </p:spPr>
        <p:txBody>
          <a:bodyPr vert="horz" wrap="square" lIns="87490" tIns="43745" rIns="87490" bIns="43745" numCol="1" anchor="t" anchorCtr="0" compatLnSpc="1">
            <a:prstTxWarp prst="textNoShape">
              <a:avLst/>
            </a:prstTxWarp>
          </a:body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p>
        </p:txBody>
      </p:sp>
      <p:sp>
        <p:nvSpPr>
          <p:cNvPr id="25606" name="Rectangle 6"/>
          <p:cNvSpPr>
            <a:spLocks noGrp="1" noChangeArrowheads="1"/>
          </p:cNvSpPr>
          <p:nvPr>
            <p:ph type="ftr" sz="quarter" idx="4"/>
          </p:nvPr>
        </p:nvSpPr>
        <p:spPr bwMode="auto">
          <a:xfrm>
            <a:off x="1" y="9361446"/>
            <a:ext cx="2916967" cy="492225"/>
          </a:xfrm>
          <a:prstGeom prst="rect">
            <a:avLst/>
          </a:prstGeom>
          <a:noFill/>
          <a:ln w="9525">
            <a:noFill/>
            <a:miter lim="800000"/>
            <a:headEnd/>
            <a:tailEnd/>
          </a:ln>
          <a:effectLst/>
        </p:spPr>
        <p:txBody>
          <a:bodyPr vert="horz" wrap="square" lIns="87490" tIns="43745" rIns="87490" bIns="43745" numCol="1" anchor="b" anchorCtr="0" compatLnSpc="1">
            <a:prstTxWarp prst="textNoShape">
              <a:avLst/>
            </a:prstTxWarp>
          </a:bodyPr>
          <a:lstStyle>
            <a:lvl1pPr>
              <a:defRPr sz="1100"/>
            </a:lvl1pPr>
          </a:lstStyle>
          <a:p>
            <a:pPr>
              <a:defRPr/>
            </a:pPr>
            <a:endParaRPr lang="en-US"/>
          </a:p>
        </p:txBody>
      </p:sp>
      <p:sp>
        <p:nvSpPr>
          <p:cNvPr id="25607" name="Rectangle 7"/>
          <p:cNvSpPr>
            <a:spLocks noGrp="1" noChangeArrowheads="1"/>
          </p:cNvSpPr>
          <p:nvPr>
            <p:ph type="sldNum" sz="quarter" idx="5"/>
          </p:nvPr>
        </p:nvSpPr>
        <p:spPr bwMode="auto">
          <a:xfrm>
            <a:off x="3812529" y="9361446"/>
            <a:ext cx="2916967" cy="492225"/>
          </a:xfrm>
          <a:prstGeom prst="rect">
            <a:avLst/>
          </a:prstGeom>
          <a:noFill/>
          <a:ln w="9525">
            <a:noFill/>
            <a:miter lim="800000"/>
            <a:headEnd/>
            <a:tailEnd/>
          </a:ln>
          <a:effectLst/>
        </p:spPr>
        <p:txBody>
          <a:bodyPr vert="horz" wrap="square" lIns="87490" tIns="43745" rIns="87490" bIns="43745" numCol="1" anchor="b" anchorCtr="0" compatLnSpc="1">
            <a:prstTxWarp prst="textNoShape">
              <a:avLst/>
            </a:prstTxWarp>
          </a:bodyPr>
          <a:lstStyle>
            <a:lvl1pPr algn="r">
              <a:defRPr sz="1100"/>
            </a:lvl1pPr>
          </a:lstStyle>
          <a:p>
            <a:pPr>
              <a:defRPr/>
            </a:pPr>
            <a:fld id="{FDBF02BE-90BD-464A-A19D-3B269663630A}" type="slidenum">
              <a:rPr lang="en-US"/>
              <a:pPr>
                <a:defRPr/>
              </a:pPr>
              <a:t>‹#›</a:t>
            </a:fld>
            <a:endParaRPr lang="en-US"/>
          </a:p>
        </p:txBody>
      </p:sp>
    </p:spTree>
    <p:extLst>
      <p:ext uri="{BB962C8B-B14F-4D97-AF65-F5344CB8AC3E}">
        <p14:creationId xmlns:p14="http://schemas.microsoft.com/office/powerpoint/2010/main" val="1398517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ub_Name">
    <p:spTree>
      <p:nvGrpSpPr>
        <p:cNvPr id="1" name=""/>
        <p:cNvGrpSpPr/>
        <p:nvPr/>
      </p:nvGrpSpPr>
      <p:grpSpPr>
        <a:xfrm>
          <a:off x="0" y="0"/>
          <a:ext cx="0" cy="0"/>
          <a:chOff x="0" y="0"/>
          <a:chExt cx="0" cy="0"/>
        </a:xfrm>
      </p:grpSpPr>
      <p:sp>
        <p:nvSpPr>
          <p:cNvPr id="17" name="Content Placeholder 14"/>
          <p:cNvSpPr>
            <a:spLocks noGrp="1"/>
          </p:cNvSpPr>
          <p:nvPr>
            <p:ph sz="quarter" idx="11" hasCustomPrompt="1"/>
          </p:nvPr>
        </p:nvSpPr>
        <p:spPr>
          <a:xfrm>
            <a:off x="366712" y="4123430"/>
            <a:ext cx="8453438" cy="457200"/>
          </a:xfrm>
          <a:prstGeom prst="rect">
            <a:avLst/>
          </a:prstGeom>
        </p:spPr>
        <p:txBody>
          <a:bodyPr/>
          <a:lstStyle>
            <a:lvl1pPr marL="0" indent="0" algn="ctr">
              <a:buNone/>
              <a:defRPr sz="2400">
                <a:solidFill>
                  <a:schemeClr val="tx1">
                    <a:lumMod val="65000"/>
                    <a:lumOff val="35000"/>
                  </a:schemeClr>
                </a:solidFill>
              </a:defRPr>
            </a:lvl1pPr>
          </a:lstStyle>
          <a:p>
            <a:pPr algn="ctr"/>
            <a:r>
              <a:rPr lang="de-DE" sz="2400" dirty="0" err="1" smtClean="0">
                <a:latin typeface="Arial" panose="020B0604020202020204" pitchFamily="34" charset="0"/>
              </a:rPr>
              <a:t>Presenter‘s</a:t>
            </a:r>
            <a:r>
              <a:rPr lang="de-DE" sz="2400" dirty="0" smtClean="0">
                <a:latin typeface="Arial" panose="020B0604020202020204" pitchFamily="34" charset="0"/>
              </a:rPr>
              <a:t> Name</a:t>
            </a:r>
            <a:endParaRPr lang="en-US" sz="2400" dirty="0">
              <a:latin typeface="Arial" panose="020B0604020202020204" pitchFamily="34" charset="0"/>
            </a:endParaRPr>
          </a:p>
        </p:txBody>
      </p:sp>
      <p:sp>
        <p:nvSpPr>
          <p:cNvPr id="15" name="Content Placeholder 14"/>
          <p:cNvSpPr>
            <a:spLocks noGrp="1"/>
          </p:cNvSpPr>
          <p:nvPr>
            <p:ph sz="quarter" idx="10" hasCustomPrompt="1"/>
          </p:nvPr>
        </p:nvSpPr>
        <p:spPr>
          <a:xfrm>
            <a:off x="1371600" y="3331135"/>
            <a:ext cx="6400800" cy="460035"/>
          </a:xfrm>
          <a:prstGeom prst="rect">
            <a:avLst/>
          </a:prstGeom>
        </p:spPr>
        <p:txBody>
          <a:bodyPr/>
          <a:lstStyle>
            <a:lvl1pPr marL="0" indent="0" algn="ctr">
              <a:buNone/>
              <a:defRPr sz="2800" b="1">
                <a:solidFill>
                  <a:schemeClr val="tx1">
                    <a:lumMod val="65000"/>
                    <a:lumOff val="35000"/>
                  </a:schemeClr>
                </a:solidFill>
              </a:defRPr>
            </a:lvl1pPr>
          </a:lstStyle>
          <a:p>
            <a:pPr lvl="0"/>
            <a:r>
              <a:rPr lang="en-US" dirty="0" smtClean="0"/>
              <a:t>Subtitle</a:t>
            </a:r>
            <a:endParaRPr lang="en-US" dirty="0"/>
          </a:p>
        </p:txBody>
      </p:sp>
      <p:sp>
        <p:nvSpPr>
          <p:cNvPr id="9" name="Title 8"/>
          <p:cNvSpPr>
            <a:spLocks noGrp="1"/>
          </p:cNvSpPr>
          <p:nvPr>
            <p:ph type="title" hasCustomPrompt="1"/>
          </p:nvPr>
        </p:nvSpPr>
        <p:spPr>
          <a:xfrm>
            <a:off x="685801" y="1564379"/>
            <a:ext cx="7772400" cy="1470025"/>
          </a:xfrm>
          <a:prstGeom prst="rect">
            <a:avLst/>
          </a:prstGeom>
        </p:spPr>
        <p:txBody>
          <a:bodyPr/>
          <a:lstStyle>
            <a:lvl1pPr algn="ctr">
              <a:defRPr sz="3200" b="1">
                <a:solidFill>
                  <a:schemeClr val="tx1">
                    <a:lumMod val="65000"/>
                    <a:lumOff val="35000"/>
                  </a:schemeClr>
                </a:solidFill>
              </a:defRPr>
            </a:lvl1pPr>
          </a:lstStyle>
          <a:p>
            <a:pPr eaLnBrk="1" hangingPunct="1"/>
            <a:r>
              <a:rPr lang="en-US" sz="3200" kern="0" dirty="0" smtClean="0">
                <a:solidFill>
                  <a:srgbClr val="ED8C01"/>
                </a:solidFill>
              </a:rPr>
              <a:t>Title</a:t>
            </a:r>
            <a:endParaRPr lang="en-US" sz="3200" kern="0" dirty="0">
              <a:solidFill>
                <a:srgbClr val="ED8C01"/>
              </a:solidFill>
            </a:endParaRPr>
          </a:p>
        </p:txBody>
      </p:sp>
      <p:sp>
        <p:nvSpPr>
          <p:cNvPr id="3" name="Content Placeholder 2"/>
          <p:cNvSpPr>
            <a:spLocks noGrp="1"/>
          </p:cNvSpPr>
          <p:nvPr>
            <p:ph sz="quarter" idx="12" hasCustomPrompt="1"/>
          </p:nvPr>
        </p:nvSpPr>
        <p:spPr>
          <a:xfrm>
            <a:off x="1132114" y="4746639"/>
            <a:ext cx="6691086" cy="914400"/>
          </a:xfrm>
          <a:prstGeom prst="rect">
            <a:avLst/>
          </a:prstGeom>
        </p:spPr>
        <p:txBody>
          <a:bodyPr/>
          <a:lstStyle>
            <a:lvl1pPr marL="0" indent="0" algn="ctr">
              <a:buNone/>
              <a:defRPr>
                <a:solidFill>
                  <a:schemeClr val="tx1">
                    <a:lumMod val="65000"/>
                    <a:lumOff val="35000"/>
                  </a:schemeClr>
                </a:solidFill>
              </a:defRPr>
            </a:lvl1pPr>
          </a:lstStyle>
          <a:p>
            <a:pPr lvl="0"/>
            <a:r>
              <a:rPr lang="de-DE" dirty="0" smtClean="0"/>
              <a:t>Affiliation</a:t>
            </a:r>
            <a:endParaRPr lang="de-DE" dirty="0"/>
          </a:p>
        </p:txBody>
      </p:sp>
      <p:sp>
        <p:nvSpPr>
          <p:cNvPr id="4" name="AutoShape 2" descr="Image result for Springer Logo"/>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11003230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50825" y="241300"/>
            <a:ext cx="8569325" cy="562264"/>
          </a:xfrm>
        </p:spPr>
        <p:txBody>
          <a:bodyPr/>
          <a:lstStyle>
            <a:lvl1pPr>
              <a:defRPr>
                <a:solidFill>
                  <a:schemeClr val="tx1">
                    <a:lumMod val="65000"/>
                    <a:lumOff val="35000"/>
                  </a:schemeClr>
                </a:solidFill>
              </a:defRPr>
            </a:lvl1p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de-DE" dirty="0"/>
          </a:p>
        </p:txBody>
      </p:sp>
      <p:sp>
        <p:nvSpPr>
          <p:cNvPr id="10" name="Text Placeholder 9"/>
          <p:cNvSpPr>
            <a:spLocks noGrp="1"/>
          </p:cNvSpPr>
          <p:nvPr>
            <p:ph type="body" sz="quarter" idx="10" hasCustomPrompt="1"/>
          </p:nvPr>
        </p:nvSpPr>
        <p:spPr>
          <a:xfrm>
            <a:off x="283024" y="704428"/>
            <a:ext cx="1394546" cy="499485"/>
          </a:xfrm>
          <a:prstGeom prst="rect">
            <a:avLst/>
          </a:prstGeom>
        </p:spPr>
        <p:txBody>
          <a:bodyPr/>
          <a:lstStyle>
            <a:lvl1pPr marL="0" indent="0">
              <a:buNone/>
              <a:defRPr sz="2000">
                <a:solidFill>
                  <a:schemeClr val="bg1">
                    <a:lumMod val="65000"/>
                  </a:schemeClr>
                </a:solidFill>
              </a:defRPr>
            </a:lvl1pPr>
          </a:lstStyle>
          <a:p>
            <a:pPr lvl="0"/>
            <a:r>
              <a:rPr lang="de-DE" dirty="0" err="1" smtClean="0"/>
              <a:t>Figure</a:t>
            </a:r>
            <a:endParaRPr lang="de-DE"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AutoShape 2" descr="Image result for Springer Logo"/>
          <p:cNvSpPr>
            <a:spLocks noChangeAspect="1" noChangeArrowheads="1"/>
          </p:cNvSpPr>
          <p:nvPr userDrawn="1"/>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 name="AutoShape 4" descr="Image result for Springer Logo"/>
          <p:cNvSpPr>
            <a:spLocks noChangeAspect="1" noChangeArrowheads="1"/>
          </p:cNvSpPr>
          <p:nvPr userDrawn="1"/>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6" descr="Image result for Springer Logo"/>
          <p:cNvSpPr>
            <a:spLocks noChangeAspect="1" noChangeArrowheads="1"/>
          </p:cNvSpPr>
          <p:nvPr userDrawn="1"/>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7"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62" y="-1181"/>
            <a:ext cx="9153524"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7931674"/>
      </p:ext>
    </p:extLst>
  </p:cSld>
  <p:clrMap bg1="lt1" tx1="dk1" bg2="lt2" tx2="dk2" accent1="accent1" accent2="accent2" accent3="accent3" accent4="accent4" accent5="accent5" accent6="accent6" hlink="hlink" folHlink="folHlink"/>
  <p:sldLayoutIdLst>
    <p:sldLayoutId id="2147483668" r:id="rId1"/>
  </p:sldLayoutIdLst>
  <p:timing>
    <p:tnLst>
      <p:par>
        <p:cTn id="1" dur="indefinite" restart="never" nodeType="tmRoot"/>
      </p:par>
    </p:tnLst>
  </p:timing>
  <p:txStyles>
    <p:titleStyle>
      <a:lvl1pPr algn="l" rtl="0" eaLnBrk="0" fontAlgn="base" hangingPunct="0">
        <a:spcBef>
          <a:spcPct val="0"/>
        </a:spcBef>
        <a:spcAft>
          <a:spcPct val="0"/>
        </a:spcAft>
        <a:defRPr sz="2800">
          <a:solidFill>
            <a:srgbClr val="EC9313"/>
          </a:solidFill>
          <a:latin typeface="+mj-lt"/>
          <a:ea typeface="+mj-ea"/>
          <a:cs typeface="+mj-cs"/>
        </a:defRPr>
      </a:lvl1pPr>
      <a:lvl2pPr algn="l" rtl="0" eaLnBrk="0" fontAlgn="base" hangingPunct="0">
        <a:spcBef>
          <a:spcPct val="0"/>
        </a:spcBef>
        <a:spcAft>
          <a:spcPct val="0"/>
        </a:spcAft>
        <a:defRPr sz="2800">
          <a:solidFill>
            <a:srgbClr val="EC9313"/>
          </a:solidFill>
          <a:latin typeface="Arial" charset="0"/>
        </a:defRPr>
      </a:lvl2pPr>
      <a:lvl3pPr algn="l" rtl="0" eaLnBrk="0" fontAlgn="base" hangingPunct="0">
        <a:spcBef>
          <a:spcPct val="0"/>
        </a:spcBef>
        <a:spcAft>
          <a:spcPct val="0"/>
        </a:spcAft>
        <a:defRPr sz="2800">
          <a:solidFill>
            <a:srgbClr val="EC9313"/>
          </a:solidFill>
          <a:latin typeface="Arial" charset="0"/>
        </a:defRPr>
      </a:lvl3pPr>
      <a:lvl4pPr algn="l" rtl="0" eaLnBrk="0" fontAlgn="base" hangingPunct="0">
        <a:spcBef>
          <a:spcPct val="0"/>
        </a:spcBef>
        <a:spcAft>
          <a:spcPct val="0"/>
        </a:spcAft>
        <a:defRPr sz="2800">
          <a:solidFill>
            <a:srgbClr val="EC9313"/>
          </a:solidFill>
          <a:latin typeface="Arial" charset="0"/>
        </a:defRPr>
      </a:lvl4pPr>
      <a:lvl5pPr algn="l" rtl="0" eaLnBrk="0" fontAlgn="base" hangingPunct="0">
        <a:spcBef>
          <a:spcPct val="0"/>
        </a:spcBef>
        <a:spcAft>
          <a:spcPct val="0"/>
        </a:spcAft>
        <a:defRPr sz="2800">
          <a:solidFill>
            <a:srgbClr val="EC9313"/>
          </a:solidFill>
          <a:latin typeface="Arial" charset="0"/>
        </a:defRPr>
      </a:lvl5pPr>
      <a:lvl6pPr marL="457200" algn="l" rtl="0" fontAlgn="base">
        <a:spcBef>
          <a:spcPct val="0"/>
        </a:spcBef>
        <a:spcAft>
          <a:spcPct val="0"/>
        </a:spcAft>
        <a:defRPr sz="3200" b="1">
          <a:solidFill>
            <a:srgbClr val="EC9313"/>
          </a:solidFill>
          <a:latin typeface="Arial" charset="0"/>
        </a:defRPr>
      </a:lvl6pPr>
      <a:lvl7pPr marL="914400" algn="l" rtl="0" fontAlgn="base">
        <a:spcBef>
          <a:spcPct val="0"/>
        </a:spcBef>
        <a:spcAft>
          <a:spcPct val="0"/>
        </a:spcAft>
        <a:defRPr sz="3200" b="1">
          <a:solidFill>
            <a:srgbClr val="EC9313"/>
          </a:solidFill>
          <a:latin typeface="Arial" charset="0"/>
        </a:defRPr>
      </a:lvl7pPr>
      <a:lvl8pPr marL="1371600" algn="l" rtl="0" fontAlgn="base">
        <a:spcBef>
          <a:spcPct val="0"/>
        </a:spcBef>
        <a:spcAft>
          <a:spcPct val="0"/>
        </a:spcAft>
        <a:defRPr sz="3200" b="1">
          <a:solidFill>
            <a:srgbClr val="EC9313"/>
          </a:solidFill>
          <a:latin typeface="Arial" charset="0"/>
        </a:defRPr>
      </a:lvl8pPr>
      <a:lvl9pPr marL="1828800" algn="l" rtl="0" fontAlgn="base">
        <a:spcBef>
          <a:spcPct val="0"/>
        </a:spcBef>
        <a:spcAft>
          <a:spcPct val="0"/>
        </a:spcAft>
        <a:defRPr sz="3200" b="1">
          <a:solidFill>
            <a:srgbClr val="EC9313"/>
          </a:solidFill>
          <a:latin typeface="Arial" charset="0"/>
        </a:defRPr>
      </a:lvl9pPr>
    </p:titleStyle>
    <p:bodyStyle>
      <a:lvl1pPr marL="269875" indent="-269875" algn="l" rtl="0" eaLnBrk="0" fontAlgn="base" hangingPunct="0">
        <a:lnSpc>
          <a:spcPct val="110000"/>
        </a:lnSpc>
        <a:spcBef>
          <a:spcPct val="20000"/>
        </a:spcBef>
        <a:spcAft>
          <a:spcPct val="0"/>
        </a:spcAft>
        <a:buClr>
          <a:srgbClr val="ED8C01"/>
        </a:buClr>
        <a:buFont typeface="Wingdings" pitchFamily="2" charset="2"/>
        <a:buChar char="§"/>
        <a:defRPr sz="2400">
          <a:solidFill>
            <a:schemeClr val="tx1"/>
          </a:solidFill>
          <a:latin typeface="+mn-lt"/>
          <a:ea typeface="+mn-ea"/>
          <a:cs typeface="+mn-cs"/>
        </a:defRPr>
      </a:lvl1pPr>
      <a:lvl2pPr marL="720725" indent="-271463" algn="l" rtl="0" eaLnBrk="0" fontAlgn="base" hangingPunct="0">
        <a:lnSpc>
          <a:spcPct val="110000"/>
        </a:lnSpc>
        <a:spcBef>
          <a:spcPct val="20000"/>
        </a:spcBef>
        <a:spcAft>
          <a:spcPct val="0"/>
        </a:spcAft>
        <a:buClr>
          <a:srgbClr val="626262"/>
        </a:buClr>
        <a:buFont typeface="Wingdings" pitchFamily="2" charset="2"/>
        <a:buChar char="§"/>
        <a:defRPr sz="2000">
          <a:solidFill>
            <a:schemeClr val="tx1"/>
          </a:solidFill>
          <a:latin typeface="+mn-lt"/>
        </a:defRPr>
      </a:lvl2pPr>
      <a:lvl3pPr marL="1163638" indent="-263525" algn="l" rtl="0" eaLnBrk="0" fontAlgn="base" hangingPunct="0">
        <a:lnSpc>
          <a:spcPct val="110000"/>
        </a:lnSpc>
        <a:spcBef>
          <a:spcPct val="20000"/>
        </a:spcBef>
        <a:spcAft>
          <a:spcPct val="0"/>
        </a:spcAft>
        <a:buClr>
          <a:srgbClr val="626262"/>
        </a:buClr>
        <a:buFont typeface="Wingdings" pitchFamily="2" charset="2"/>
        <a:buChar char="§"/>
        <a:defRPr sz="2000">
          <a:solidFill>
            <a:schemeClr val="tx1"/>
          </a:solidFill>
          <a:latin typeface="+mn-lt"/>
        </a:defRPr>
      </a:lvl3pPr>
      <a:lvl4pPr marL="1614488" indent="-271463" algn="l" rtl="0" eaLnBrk="0" fontAlgn="base" hangingPunct="0">
        <a:lnSpc>
          <a:spcPct val="110000"/>
        </a:lnSpc>
        <a:spcBef>
          <a:spcPct val="20000"/>
        </a:spcBef>
        <a:spcAft>
          <a:spcPct val="0"/>
        </a:spcAft>
        <a:buClr>
          <a:srgbClr val="626262"/>
        </a:buClr>
        <a:buFont typeface="Wingdings" pitchFamily="2" charset="2"/>
        <a:buChar char="§"/>
        <a:defRPr sz="2000">
          <a:solidFill>
            <a:schemeClr val="tx1"/>
          </a:solidFill>
          <a:latin typeface="+mn-lt"/>
        </a:defRPr>
      </a:lvl4pPr>
      <a:lvl5pPr marL="1974850" indent="-180975" algn="l" rtl="0" eaLnBrk="0" fontAlgn="base" hangingPunct="0">
        <a:lnSpc>
          <a:spcPct val="110000"/>
        </a:lnSpc>
        <a:spcBef>
          <a:spcPct val="20000"/>
        </a:spcBef>
        <a:spcAft>
          <a:spcPct val="0"/>
        </a:spcAft>
        <a:buClr>
          <a:srgbClr val="626262"/>
        </a:buClr>
        <a:buFont typeface="Wingdings" pitchFamily="2" charset="2"/>
        <a:buChar char="§"/>
        <a:defRPr sz="2000">
          <a:solidFill>
            <a:schemeClr val="tx1"/>
          </a:solidFill>
          <a:latin typeface="+mn-lt"/>
        </a:defRPr>
      </a:lvl5pPr>
      <a:lvl6pPr marL="2432050" indent="-133350" algn="l" rtl="0" fontAlgn="base">
        <a:spcBef>
          <a:spcPct val="20000"/>
        </a:spcBef>
        <a:spcAft>
          <a:spcPct val="0"/>
        </a:spcAft>
        <a:buClr>
          <a:srgbClr val="626262"/>
        </a:buClr>
        <a:buFont typeface="Wingdings" pitchFamily="2" charset="2"/>
        <a:buChar char="§"/>
        <a:defRPr sz="2000">
          <a:solidFill>
            <a:schemeClr val="tx1"/>
          </a:solidFill>
          <a:latin typeface="+mn-lt"/>
        </a:defRPr>
      </a:lvl6pPr>
      <a:lvl7pPr marL="2889250" indent="-133350" algn="l" rtl="0" fontAlgn="base">
        <a:spcBef>
          <a:spcPct val="20000"/>
        </a:spcBef>
        <a:spcAft>
          <a:spcPct val="0"/>
        </a:spcAft>
        <a:buClr>
          <a:srgbClr val="626262"/>
        </a:buClr>
        <a:buFont typeface="Wingdings" pitchFamily="2" charset="2"/>
        <a:buChar char="§"/>
        <a:defRPr sz="2000">
          <a:solidFill>
            <a:schemeClr val="tx1"/>
          </a:solidFill>
          <a:latin typeface="+mn-lt"/>
        </a:defRPr>
      </a:lvl7pPr>
      <a:lvl8pPr marL="3346450" indent="-133350" algn="l" rtl="0" fontAlgn="base">
        <a:spcBef>
          <a:spcPct val="20000"/>
        </a:spcBef>
        <a:spcAft>
          <a:spcPct val="0"/>
        </a:spcAft>
        <a:buClr>
          <a:srgbClr val="626262"/>
        </a:buClr>
        <a:buFont typeface="Wingdings" pitchFamily="2" charset="2"/>
        <a:buChar char="§"/>
        <a:defRPr sz="2000">
          <a:solidFill>
            <a:schemeClr val="tx1"/>
          </a:solidFill>
          <a:latin typeface="+mn-lt"/>
        </a:defRPr>
      </a:lvl8pPr>
      <a:lvl9pPr marL="3803650" indent="-133350" algn="l" rtl="0" fontAlgn="base">
        <a:spcBef>
          <a:spcPct val="20000"/>
        </a:spcBef>
        <a:spcAft>
          <a:spcPct val="0"/>
        </a:spcAft>
        <a:buClr>
          <a:srgbClr val="626262"/>
        </a:buClr>
        <a:buFont typeface="Wingdings" pitchFamily="2" charset="2"/>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0825" y="241300"/>
            <a:ext cx="8569325"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err="1" smtClean="0"/>
              <a:t>Titelmasterformat</a:t>
            </a:r>
            <a:r>
              <a:rPr lang="en-US" dirty="0" smtClean="0"/>
              <a:t> upper line here</a:t>
            </a:r>
            <a:br>
              <a:rPr lang="en-US" dirty="0" smtClean="0"/>
            </a:br>
            <a:r>
              <a:rPr lang="en-US" dirty="0" smtClean="0"/>
              <a:t>second line here</a:t>
            </a:r>
          </a:p>
        </p:txBody>
      </p:sp>
      <p:sp>
        <p:nvSpPr>
          <p:cNvPr id="1035" name="Line 11"/>
          <p:cNvSpPr>
            <a:spLocks noChangeShapeType="1"/>
          </p:cNvSpPr>
          <p:nvPr userDrawn="1"/>
        </p:nvSpPr>
        <p:spPr bwMode="auto">
          <a:xfrm flipH="1">
            <a:off x="0" y="6178550"/>
            <a:ext cx="9144000" cy="0"/>
          </a:xfrm>
          <a:prstGeom prst="line">
            <a:avLst/>
          </a:prstGeom>
          <a:noFill/>
          <a:ln w="28575">
            <a:solidFill>
              <a:schemeClr val="bg2">
                <a:lumMod val="40000"/>
                <a:lumOff val="60000"/>
              </a:schemeClr>
            </a:solidFill>
            <a:round/>
            <a:headEnd/>
            <a:tailEnd/>
          </a:ln>
          <a:effectLst/>
        </p:spPr>
        <p:txBody>
          <a:bodyPr/>
          <a:lstStyle/>
          <a:p>
            <a:pPr>
              <a:defRPr/>
            </a:pPr>
            <a:endParaRPr lang="de-DE"/>
          </a:p>
        </p:txBody>
      </p:sp>
      <p:sp>
        <p:nvSpPr>
          <p:cNvPr id="1037" name="Text Box 13"/>
          <p:cNvSpPr txBox="1">
            <a:spLocks noChangeArrowheads="1"/>
          </p:cNvSpPr>
          <p:nvPr userDrawn="1"/>
        </p:nvSpPr>
        <p:spPr bwMode="auto">
          <a:xfrm>
            <a:off x="277812" y="6226266"/>
            <a:ext cx="3532187" cy="528350"/>
          </a:xfrm>
          <a:prstGeom prst="rect">
            <a:avLst/>
          </a:prstGeom>
          <a:noFill/>
          <a:ln w="9525">
            <a:noFill/>
            <a:miter lim="800000"/>
            <a:headEnd/>
            <a:tailEnd/>
          </a:ln>
          <a:effectLst/>
        </p:spPr>
        <p:txBody>
          <a:bodyPr wrap="square">
            <a:spAutoFit/>
          </a:bodyPr>
          <a:lstStyle/>
          <a:p>
            <a:pPr>
              <a:lnSpc>
                <a:spcPts val="1700"/>
              </a:lnSpc>
              <a:defRPr/>
            </a:pPr>
            <a:r>
              <a:rPr lang="en-US" sz="1000" kern="1200" dirty="0" err="1" smtClean="0">
                <a:solidFill>
                  <a:schemeClr val="tx1">
                    <a:lumMod val="65000"/>
                    <a:lumOff val="35000"/>
                  </a:schemeClr>
                </a:solidFill>
                <a:latin typeface="Arial" charset="0"/>
                <a:ea typeface="+mn-ea"/>
                <a:cs typeface="+mn-cs"/>
              </a:rPr>
              <a:t>Meinard</a:t>
            </a:r>
            <a:r>
              <a:rPr lang="en-US" sz="1000" kern="1200" baseline="0" dirty="0" smtClean="0">
                <a:solidFill>
                  <a:schemeClr val="tx1">
                    <a:lumMod val="65000"/>
                    <a:lumOff val="35000"/>
                  </a:schemeClr>
                </a:solidFill>
                <a:latin typeface="Arial" charset="0"/>
                <a:ea typeface="+mn-ea"/>
                <a:cs typeface="+mn-cs"/>
              </a:rPr>
              <a:t> Müller: </a:t>
            </a:r>
            <a:r>
              <a:rPr lang="en-US" sz="1000" kern="1200" dirty="0" smtClean="0">
                <a:solidFill>
                  <a:schemeClr val="tx1">
                    <a:lumMod val="65000"/>
                    <a:lumOff val="35000"/>
                  </a:schemeClr>
                </a:solidFill>
                <a:latin typeface="Arial" charset="0"/>
                <a:ea typeface="+mn-ea"/>
                <a:cs typeface="+mn-cs"/>
              </a:rPr>
              <a:t>Fundamentals of Music Processing</a:t>
            </a:r>
          </a:p>
          <a:p>
            <a:pPr marL="0" marR="0" indent="0" algn="l" defTabSz="914400" rtl="0" eaLnBrk="1" fontAlgn="base" latinLnBrk="0" hangingPunct="1">
              <a:lnSpc>
                <a:spcPts val="1700"/>
              </a:lnSpc>
              <a:spcBef>
                <a:spcPct val="0"/>
              </a:spcBef>
              <a:spcAft>
                <a:spcPct val="0"/>
              </a:spcAft>
              <a:buClrTx/>
              <a:buSzTx/>
              <a:buFontTx/>
              <a:buNone/>
              <a:tabLst/>
              <a:defRPr/>
            </a:pPr>
            <a:r>
              <a:rPr lang="en-US" sz="1000" kern="1200" dirty="0" smtClean="0">
                <a:solidFill>
                  <a:schemeClr val="tx1">
                    <a:lumMod val="65000"/>
                    <a:lumOff val="35000"/>
                  </a:schemeClr>
                </a:solidFill>
                <a:latin typeface="Arial" charset="0"/>
                <a:ea typeface="+mn-ea"/>
                <a:cs typeface="+mn-cs"/>
              </a:rPr>
              <a:t>© Springer </a:t>
            </a:r>
            <a:r>
              <a:rPr lang="de-DE" sz="1000" dirty="0" smtClean="0">
                <a:solidFill>
                  <a:schemeClr val="tx1">
                    <a:lumMod val="65000"/>
                    <a:lumOff val="35000"/>
                  </a:schemeClr>
                </a:solidFill>
              </a:rPr>
              <a:t>International </a:t>
            </a:r>
            <a:r>
              <a:rPr lang="de-DE" sz="1000" baseline="0" dirty="0" smtClean="0">
                <a:solidFill>
                  <a:schemeClr val="tx1">
                    <a:lumMod val="65000"/>
                    <a:lumOff val="35000"/>
                  </a:schemeClr>
                </a:solidFill>
              </a:rPr>
              <a:t> </a:t>
            </a:r>
            <a:r>
              <a:rPr lang="de-DE" sz="1000" dirty="0" smtClean="0">
                <a:solidFill>
                  <a:schemeClr val="tx1">
                    <a:lumMod val="65000"/>
                    <a:lumOff val="35000"/>
                  </a:schemeClr>
                </a:solidFill>
              </a:rPr>
              <a:t>Publishing </a:t>
            </a:r>
            <a:r>
              <a:rPr lang="de-DE" sz="1000" dirty="0" err="1" smtClean="0">
                <a:solidFill>
                  <a:schemeClr val="tx1">
                    <a:lumMod val="65000"/>
                    <a:lumOff val="35000"/>
                  </a:schemeClr>
                </a:solidFill>
              </a:rPr>
              <a:t>Switzerland</a:t>
            </a:r>
            <a:r>
              <a:rPr lang="en-US" sz="1000" kern="1200" dirty="0" smtClean="0">
                <a:solidFill>
                  <a:schemeClr val="tx1">
                    <a:lumMod val="65000"/>
                    <a:lumOff val="35000"/>
                  </a:schemeClr>
                </a:solidFill>
                <a:latin typeface="Arial" charset="0"/>
                <a:ea typeface="+mn-ea"/>
                <a:cs typeface="+mn-cs"/>
              </a:rPr>
              <a:t>, 2015</a:t>
            </a:r>
          </a:p>
        </p:txBody>
      </p:sp>
      <p:sp>
        <p:nvSpPr>
          <p:cNvPr id="9" name="Text Box 13"/>
          <p:cNvSpPr txBox="1">
            <a:spLocks noChangeArrowheads="1"/>
          </p:cNvSpPr>
          <p:nvPr userDrawn="1"/>
        </p:nvSpPr>
        <p:spPr bwMode="auto">
          <a:xfrm>
            <a:off x="4681536" y="6231753"/>
            <a:ext cx="4214361" cy="503023"/>
          </a:xfrm>
          <a:prstGeom prst="rect">
            <a:avLst/>
          </a:prstGeom>
          <a:noFill/>
          <a:ln w="9525">
            <a:noFill/>
            <a:miter lim="800000"/>
            <a:headEnd/>
            <a:tailEnd/>
          </a:ln>
          <a:effectLst/>
        </p:spPr>
        <p:txBody>
          <a:bodyPr wrap="square">
            <a:spAutoFit/>
          </a:bodyPr>
          <a:lstStyle/>
          <a:p>
            <a:pPr marL="0" marR="0" indent="0" algn="r" defTabSz="914400" rtl="0" eaLnBrk="1" fontAlgn="base" latinLnBrk="0" hangingPunct="1">
              <a:lnSpc>
                <a:spcPts val="1700"/>
              </a:lnSpc>
              <a:spcBef>
                <a:spcPct val="0"/>
              </a:spcBef>
              <a:spcAft>
                <a:spcPct val="0"/>
              </a:spcAft>
              <a:buClrTx/>
              <a:buSzTx/>
              <a:buFontTx/>
              <a:buNone/>
              <a:tabLst/>
              <a:defRPr/>
            </a:pPr>
            <a:r>
              <a:rPr lang="en-US" sz="1000" kern="1200" dirty="0" smtClean="0">
                <a:solidFill>
                  <a:schemeClr val="tx1">
                    <a:lumMod val="65000"/>
                    <a:lumOff val="35000"/>
                  </a:schemeClr>
                </a:solidFill>
                <a:latin typeface="Arial" charset="0"/>
                <a:ea typeface="+mn-ea"/>
                <a:cs typeface="+mn-cs"/>
              </a:rPr>
              <a:t>Chapter 4: Music Structure Analysis</a:t>
            </a:r>
          </a:p>
          <a:p>
            <a:pPr marL="0" marR="0" indent="0" algn="r" defTabSz="914400" rtl="0" eaLnBrk="1" fontAlgn="base" latinLnBrk="0" hangingPunct="1">
              <a:lnSpc>
                <a:spcPts val="1700"/>
              </a:lnSpc>
              <a:spcBef>
                <a:spcPct val="0"/>
              </a:spcBef>
              <a:spcAft>
                <a:spcPct val="0"/>
              </a:spcAft>
              <a:buClrTx/>
              <a:buSzTx/>
              <a:buFontTx/>
              <a:buNone/>
              <a:tabLst/>
              <a:defRPr/>
            </a:pPr>
            <a:r>
              <a:rPr lang="en-US" sz="1000" kern="1200" dirty="0" smtClean="0">
                <a:solidFill>
                  <a:schemeClr val="tx1">
                    <a:lumMod val="65000"/>
                    <a:lumOff val="35000"/>
                  </a:schemeClr>
                </a:solidFill>
                <a:latin typeface="Arial" charset="0"/>
                <a:ea typeface="+mn-ea"/>
                <a:cs typeface="+mn-cs"/>
              </a:rPr>
              <a:t>Slide </a:t>
            </a:r>
            <a:r>
              <a:rPr lang="en-US" sz="1000" kern="1200" baseline="0" dirty="0" smtClean="0">
                <a:solidFill>
                  <a:schemeClr val="tx1">
                    <a:lumMod val="65000"/>
                    <a:lumOff val="35000"/>
                  </a:schemeClr>
                </a:solidFill>
                <a:latin typeface="Arial" charset="0"/>
                <a:ea typeface="+mn-ea"/>
                <a:cs typeface="+mn-cs"/>
              </a:rPr>
              <a:t> </a:t>
            </a:r>
            <a:fld id="{782BC965-5642-458D-B384-0F50C1C1F05B}" type="slidenum">
              <a:rPr lang="en-US" sz="1000" smtClean="0">
                <a:solidFill>
                  <a:schemeClr val="tx1">
                    <a:lumMod val="65000"/>
                    <a:lumOff val="35000"/>
                  </a:schemeClr>
                </a:solidFill>
                <a:latin typeface="+mn-lt"/>
              </a:rPr>
              <a:pPr marL="0" marR="0" indent="0" algn="r" defTabSz="914400" rtl="0" eaLnBrk="1" fontAlgn="base" latinLnBrk="0" hangingPunct="1">
                <a:lnSpc>
                  <a:spcPts val="1700"/>
                </a:lnSpc>
                <a:spcBef>
                  <a:spcPct val="0"/>
                </a:spcBef>
                <a:spcAft>
                  <a:spcPct val="0"/>
                </a:spcAft>
                <a:buClrTx/>
                <a:buSzTx/>
                <a:buFontTx/>
                <a:buNone/>
                <a:tabLst/>
                <a:defRPr/>
              </a:pPr>
              <a:t>‹#›</a:t>
            </a:fld>
            <a:endParaRPr lang="en-US" sz="1000" dirty="0">
              <a:solidFill>
                <a:schemeClr val="tx1">
                  <a:lumMod val="65000"/>
                  <a:lumOff val="35000"/>
                </a:schemeClr>
              </a:solidFill>
              <a:latin typeface="+mn-lt"/>
            </a:endParaRPr>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0" r:id="rId1"/>
  </p:sldLayoutIdLst>
  <p:timing>
    <p:tnLst>
      <p:par>
        <p:cTn id="1" dur="indefinite" restart="never" nodeType="tmRoot"/>
      </p:par>
    </p:tnLst>
  </p:timing>
  <p:txStyles>
    <p:titleStyle>
      <a:lvl1pPr algn="l" rtl="0" eaLnBrk="0" fontAlgn="base" hangingPunct="0">
        <a:spcBef>
          <a:spcPct val="0"/>
        </a:spcBef>
        <a:spcAft>
          <a:spcPct val="0"/>
        </a:spcAft>
        <a:defRPr sz="2800">
          <a:solidFill>
            <a:schemeClr val="tx1">
              <a:lumMod val="65000"/>
              <a:lumOff val="35000"/>
            </a:schemeClr>
          </a:solidFill>
          <a:latin typeface="+mj-lt"/>
          <a:ea typeface="+mj-ea"/>
          <a:cs typeface="+mj-cs"/>
        </a:defRPr>
      </a:lvl1pPr>
      <a:lvl2pPr algn="l" rtl="0" eaLnBrk="0" fontAlgn="base" hangingPunct="0">
        <a:spcBef>
          <a:spcPct val="0"/>
        </a:spcBef>
        <a:spcAft>
          <a:spcPct val="0"/>
        </a:spcAft>
        <a:defRPr sz="2800">
          <a:solidFill>
            <a:srgbClr val="EC9313"/>
          </a:solidFill>
          <a:latin typeface="Arial" charset="0"/>
        </a:defRPr>
      </a:lvl2pPr>
      <a:lvl3pPr algn="l" rtl="0" eaLnBrk="0" fontAlgn="base" hangingPunct="0">
        <a:spcBef>
          <a:spcPct val="0"/>
        </a:spcBef>
        <a:spcAft>
          <a:spcPct val="0"/>
        </a:spcAft>
        <a:defRPr sz="2800">
          <a:solidFill>
            <a:srgbClr val="EC9313"/>
          </a:solidFill>
          <a:latin typeface="Arial" charset="0"/>
        </a:defRPr>
      </a:lvl3pPr>
      <a:lvl4pPr algn="l" rtl="0" eaLnBrk="0" fontAlgn="base" hangingPunct="0">
        <a:spcBef>
          <a:spcPct val="0"/>
        </a:spcBef>
        <a:spcAft>
          <a:spcPct val="0"/>
        </a:spcAft>
        <a:defRPr sz="2800">
          <a:solidFill>
            <a:srgbClr val="EC9313"/>
          </a:solidFill>
          <a:latin typeface="Arial" charset="0"/>
        </a:defRPr>
      </a:lvl4pPr>
      <a:lvl5pPr algn="l" rtl="0" eaLnBrk="0" fontAlgn="base" hangingPunct="0">
        <a:spcBef>
          <a:spcPct val="0"/>
        </a:spcBef>
        <a:spcAft>
          <a:spcPct val="0"/>
        </a:spcAft>
        <a:defRPr sz="2800">
          <a:solidFill>
            <a:srgbClr val="EC9313"/>
          </a:solidFill>
          <a:latin typeface="Arial" charset="0"/>
        </a:defRPr>
      </a:lvl5pPr>
      <a:lvl6pPr marL="457200" algn="l" rtl="0" fontAlgn="base">
        <a:spcBef>
          <a:spcPct val="0"/>
        </a:spcBef>
        <a:spcAft>
          <a:spcPct val="0"/>
        </a:spcAft>
        <a:defRPr sz="3200" b="1">
          <a:solidFill>
            <a:srgbClr val="EC9313"/>
          </a:solidFill>
          <a:latin typeface="Arial" charset="0"/>
        </a:defRPr>
      </a:lvl6pPr>
      <a:lvl7pPr marL="914400" algn="l" rtl="0" fontAlgn="base">
        <a:spcBef>
          <a:spcPct val="0"/>
        </a:spcBef>
        <a:spcAft>
          <a:spcPct val="0"/>
        </a:spcAft>
        <a:defRPr sz="3200" b="1">
          <a:solidFill>
            <a:srgbClr val="EC9313"/>
          </a:solidFill>
          <a:latin typeface="Arial" charset="0"/>
        </a:defRPr>
      </a:lvl7pPr>
      <a:lvl8pPr marL="1371600" algn="l" rtl="0" fontAlgn="base">
        <a:spcBef>
          <a:spcPct val="0"/>
        </a:spcBef>
        <a:spcAft>
          <a:spcPct val="0"/>
        </a:spcAft>
        <a:defRPr sz="3200" b="1">
          <a:solidFill>
            <a:srgbClr val="EC9313"/>
          </a:solidFill>
          <a:latin typeface="Arial" charset="0"/>
        </a:defRPr>
      </a:lvl8pPr>
      <a:lvl9pPr marL="1828800" algn="l" rtl="0" fontAlgn="base">
        <a:spcBef>
          <a:spcPct val="0"/>
        </a:spcBef>
        <a:spcAft>
          <a:spcPct val="0"/>
        </a:spcAft>
        <a:defRPr sz="3200" b="1">
          <a:solidFill>
            <a:srgbClr val="EC9313"/>
          </a:solidFill>
          <a:latin typeface="Arial" charset="0"/>
        </a:defRPr>
      </a:lvl9pPr>
    </p:titleStyle>
    <p:bodyStyle>
      <a:lvl1pPr marL="269875" indent="-269875" algn="l" rtl="0" eaLnBrk="0" fontAlgn="base" hangingPunct="0">
        <a:lnSpc>
          <a:spcPct val="110000"/>
        </a:lnSpc>
        <a:spcBef>
          <a:spcPct val="20000"/>
        </a:spcBef>
        <a:spcAft>
          <a:spcPct val="0"/>
        </a:spcAft>
        <a:buClr>
          <a:srgbClr val="ED8C01"/>
        </a:buClr>
        <a:buFont typeface="Wingdings" pitchFamily="2" charset="2"/>
        <a:buChar char="§"/>
        <a:defRPr sz="2400">
          <a:solidFill>
            <a:schemeClr val="tx1"/>
          </a:solidFill>
          <a:latin typeface="+mn-lt"/>
          <a:ea typeface="+mn-ea"/>
          <a:cs typeface="+mn-cs"/>
        </a:defRPr>
      </a:lvl1pPr>
      <a:lvl2pPr marL="720725" indent="-271463" algn="l" rtl="0" eaLnBrk="0" fontAlgn="base" hangingPunct="0">
        <a:lnSpc>
          <a:spcPct val="110000"/>
        </a:lnSpc>
        <a:spcBef>
          <a:spcPct val="20000"/>
        </a:spcBef>
        <a:spcAft>
          <a:spcPct val="0"/>
        </a:spcAft>
        <a:buClr>
          <a:srgbClr val="707070"/>
        </a:buClr>
        <a:buFont typeface="Wingdings" pitchFamily="2" charset="2"/>
        <a:buChar char="§"/>
        <a:defRPr sz="2000">
          <a:solidFill>
            <a:schemeClr val="tx1"/>
          </a:solidFill>
          <a:latin typeface="+mn-lt"/>
        </a:defRPr>
      </a:lvl2pPr>
      <a:lvl3pPr marL="1163638" indent="-263525" algn="l" rtl="0" eaLnBrk="0" fontAlgn="base" hangingPunct="0">
        <a:lnSpc>
          <a:spcPct val="110000"/>
        </a:lnSpc>
        <a:spcBef>
          <a:spcPct val="20000"/>
        </a:spcBef>
        <a:spcAft>
          <a:spcPct val="0"/>
        </a:spcAft>
        <a:buClr>
          <a:srgbClr val="707070"/>
        </a:buClr>
        <a:buFont typeface="Wingdings" pitchFamily="2" charset="2"/>
        <a:buChar char="§"/>
        <a:defRPr sz="2000">
          <a:solidFill>
            <a:schemeClr val="tx1"/>
          </a:solidFill>
          <a:latin typeface="+mn-lt"/>
        </a:defRPr>
      </a:lvl3pPr>
      <a:lvl4pPr marL="1614488" indent="-271463" algn="l" rtl="0" eaLnBrk="0" fontAlgn="base" hangingPunct="0">
        <a:lnSpc>
          <a:spcPct val="110000"/>
        </a:lnSpc>
        <a:spcBef>
          <a:spcPct val="20000"/>
        </a:spcBef>
        <a:spcAft>
          <a:spcPct val="0"/>
        </a:spcAft>
        <a:buClr>
          <a:srgbClr val="707070"/>
        </a:buClr>
        <a:buFont typeface="Wingdings" pitchFamily="2" charset="2"/>
        <a:buChar char="§"/>
        <a:defRPr sz="2000">
          <a:solidFill>
            <a:schemeClr val="tx1"/>
          </a:solidFill>
          <a:latin typeface="+mn-lt"/>
        </a:defRPr>
      </a:lvl4pPr>
      <a:lvl5pPr marL="1974850" indent="-180975" algn="l" rtl="0" eaLnBrk="0" fontAlgn="base" hangingPunct="0">
        <a:lnSpc>
          <a:spcPct val="110000"/>
        </a:lnSpc>
        <a:spcBef>
          <a:spcPct val="20000"/>
        </a:spcBef>
        <a:spcAft>
          <a:spcPct val="0"/>
        </a:spcAft>
        <a:buClr>
          <a:srgbClr val="707070"/>
        </a:buClr>
        <a:buFont typeface="Wingdings" pitchFamily="2" charset="2"/>
        <a:buChar char="§"/>
        <a:defRPr sz="2000">
          <a:solidFill>
            <a:schemeClr val="tx1"/>
          </a:solidFill>
          <a:latin typeface="+mn-lt"/>
        </a:defRPr>
      </a:lvl5pPr>
      <a:lvl6pPr marL="2432050" indent="-133350" algn="l" rtl="0" fontAlgn="base">
        <a:spcBef>
          <a:spcPct val="20000"/>
        </a:spcBef>
        <a:spcAft>
          <a:spcPct val="0"/>
        </a:spcAft>
        <a:buClr>
          <a:srgbClr val="626262"/>
        </a:buClr>
        <a:buFont typeface="Wingdings" pitchFamily="2" charset="2"/>
        <a:buChar char="§"/>
        <a:defRPr sz="2000">
          <a:solidFill>
            <a:schemeClr val="tx1"/>
          </a:solidFill>
          <a:latin typeface="+mn-lt"/>
        </a:defRPr>
      </a:lvl6pPr>
      <a:lvl7pPr marL="2889250" indent="-133350" algn="l" rtl="0" fontAlgn="base">
        <a:spcBef>
          <a:spcPct val="20000"/>
        </a:spcBef>
        <a:spcAft>
          <a:spcPct val="0"/>
        </a:spcAft>
        <a:buClr>
          <a:srgbClr val="626262"/>
        </a:buClr>
        <a:buFont typeface="Wingdings" pitchFamily="2" charset="2"/>
        <a:buChar char="§"/>
        <a:defRPr sz="2000">
          <a:solidFill>
            <a:schemeClr val="tx1"/>
          </a:solidFill>
          <a:latin typeface="+mn-lt"/>
        </a:defRPr>
      </a:lvl7pPr>
      <a:lvl8pPr marL="3346450" indent="-133350" algn="l" rtl="0" fontAlgn="base">
        <a:spcBef>
          <a:spcPct val="20000"/>
        </a:spcBef>
        <a:spcAft>
          <a:spcPct val="0"/>
        </a:spcAft>
        <a:buClr>
          <a:srgbClr val="626262"/>
        </a:buClr>
        <a:buFont typeface="Wingdings" pitchFamily="2" charset="2"/>
        <a:buChar char="§"/>
        <a:defRPr sz="2000">
          <a:solidFill>
            <a:schemeClr val="tx1"/>
          </a:solidFill>
          <a:latin typeface="+mn-lt"/>
        </a:defRPr>
      </a:lvl8pPr>
      <a:lvl9pPr marL="3803650" indent="-133350" algn="l" rtl="0" fontAlgn="base">
        <a:spcBef>
          <a:spcPct val="20000"/>
        </a:spcBef>
        <a:spcAft>
          <a:spcPct val="0"/>
        </a:spcAft>
        <a:buClr>
          <a:srgbClr val="626262"/>
        </a:buClr>
        <a:buFont typeface="Wingdings" pitchFamily="2" charset="2"/>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63405"/>
            <a:ext cx="9144000" cy="1470025"/>
          </a:xfrm>
        </p:spPr>
        <p:txBody>
          <a:bodyPr/>
          <a:lstStyle/>
          <a:p>
            <a:r>
              <a:rPr lang="en-US" sz="3600" dirty="0" smtClean="0"/>
              <a:t>Fundamentals of Music Processing</a:t>
            </a:r>
            <a:endParaRPr lang="en-US" sz="3600" dirty="0"/>
          </a:p>
        </p:txBody>
      </p:sp>
      <p:sp>
        <p:nvSpPr>
          <p:cNvPr id="3" name="Content Placeholder 2"/>
          <p:cNvSpPr>
            <a:spLocks noGrp="1"/>
          </p:cNvSpPr>
          <p:nvPr>
            <p:ph sz="quarter" idx="10"/>
          </p:nvPr>
        </p:nvSpPr>
        <p:spPr>
          <a:xfrm>
            <a:off x="1371600" y="2499462"/>
            <a:ext cx="6400800" cy="460035"/>
          </a:xfrm>
        </p:spPr>
        <p:txBody>
          <a:bodyPr/>
          <a:lstStyle/>
          <a:p>
            <a:r>
              <a:rPr lang="de-DE" dirty="0"/>
              <a:t>Chapter 4: Music </a:t>
            </a:r>
            <a:r>
              <a:rPr lang="de-DE" dirty="0" err="1"/>
              <a:t>Structure</a:t>
            </a:r>
            <a:r>
              <a:rPr lang="de-DE" dirty="0"/>
              <a:t> Analysis</a:t>
            </a:r>
            <a:endParaRPr lang="en-US" dirty="0"/>
          </a:p>
        </p:txBody>
      </p:sp>
      <p:sp>
        <p:nvSpPr>
          <p:cNvPr id="4" name="Content Placeholder 3"/>
          <p:cNvSpPr>
            <a:spLocks noGrp="1"/>
          </p:cNvSpPr>
          <p:nvPr>
            <p:ph sz="quarter" idx="11"/>
          </p:nvPr>
        </p:nvSpPr>
        <p:spPr>
          <a:xfrm>
            <a:off x="366712" y="3511184"/>
            <a:ext cx="8453438" cy="457200"/>
          </a:xfrm>
        </p:spPr>
        <p:txBody>
          <a:bodyPr/>
          <a:lstStyle/>
          <a:p>
            <a:r>
              <a:rPr lang="en-US" dirty="0" err="1" smtClean="0"/>
              <a:t>Meinard</a:t>
            </a:r>
            <a:r>
              <a:rPr lang="en-US" dirty="0" smtClean="0"/>
              <a:t> Müller</a:t>
            </a:r>
            <a:endParaRPr lang="en-US" dirty="0"/>
          </a:p>
        </p:txBody>
      </p:sp>
      <p:sp>
        <p:nvSpPr>
          <p:cNvPr id="5" name="Content Placeholder 3"/>
          <p:cNvSpPr>
            <a:spLocks noGrp="1"/>
          </p:cNvSpPr>
          <p:nvPr>
            <p:ph sz="quarter" idx="11"/>
          </p:nvPr>
        </p:nvSpPr>
        <p:spPr>
          <a:xfrm>
            <a:off x="373972" y="3924836"/>
            <a:ext cx="8453438" cy="457200"/>
          </a:xfrm>
        </p:spPr>
        <p:txBody>
          <a:bodyPr/>
          <a:lstStyle/>
          <a:p>
            <a:r>
              <a:rPr lang="en-US" dirty="0" smtClean="0"/>
              <a:t>International Audio Laboratories Erlangen</a:t>
            </a:r>
            <a:endParaRPr lang="en-US" dirty="0"/>
          </a:p>
        </p:txBody>
      </p:sp>
      <p:sp>
        <p:nvSpPr>
          <p:cNvPr id="7" name="AutoShape 4" descr="Image result for Springer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 name="AutoShape 6" descr="Image result for Springer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1" name="Picture 8" descr="Springer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400" y="5789121"/>
            <a:ext cx="2273300" cy="8411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a:off x="7175499" y="5770985"/>
            <a:ext cx="1725413" cy="859257"/>
          </a:xfrm>
          <a:prstGeom prst="rect">
            <a:avLst/>
          </a:prstGeom>
        </p:spPr>
      </p:pic>
      <p:sp>
        <p:nvSpPr>
          <p:cNvPr id="13" name="Content Placeholder 3"/>
          <p:cNvSpPr>
            <a:spLocks noGrp="1"/>
          </p:cNvSpPr>
          <p:nvPr>
            <p:ph sz="quarter" idx="11"/>
          </p:nvPr>
        </p:nvSpPr>
        <p:spPr>
          <a:xfrm>
            <a:off x="366712" y="4539884"/>
            <a:ext cx="8453438" cy="457200"/>
          </a:xfrm>
        </p:spPr>
        <p:txBody>
          <a:bodyPr/>
          <a:lstStyle/>
          <a:p>
            <a:r>
              <a:rPr lang="en-US" sz="2000" dirty="0" smtClean="0">
                <a:latin typeface="Arial" panose="020B0604020202020204" pitchFamily="34" charset="0"/>
                <a:cs typeface="Arial" panose="020B0604020202020204" pitchFamily="34" charset="0"/>
              </a:rPr>
              <a:t>www.music-processing.de</a:t>
            </a:r>
            <a:endParaRPr lang="en-US" sz="2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4</a:t>
            </a:r>
            <a:r>
              <a:rPr lang="de-DE" dirty="0" smtClean="0"/>
              <a:t>.1 </a:t>
            </a:r>
            <a:r>
              <a:rPr lang="de-DE" dirty="0"/>
              <a:t>General </a:t>
            </a:r>
            <a:r>
              <a:rPr lang="de-DE" dirty="0" err="1"/>
              <a:t>Principles</a:t>
            </a:r>
            <a:endParaRPr lang="de-DE" dirty="0"/>
          </a:p>
        </p:txBody>
      </p:sp>
      <p:sp>
        <p:nvSpPr>
          <p:cNvPr id="3" name="Text Placeholder 2"/>
          <p:cNvSpPr>
            <a:spLocks noGrp="1"/>
          </p:cNvSpPr>
          <p:nvPr>
            <p:ph type="body" sz="quarter" idx="10"/>
          </p:nvPr>
        </p:nvSpPr>
        <p:spPr/>
        <p:txBody>
          <a:bodyPr/>
          <a:lstStyle/>
          <a:p>
            <a:r>
              <a:rPr lang="de-DE" dirty="0" smtClean="0"/>
              <a:t>Fig. 4.5</a:t>
            </a:r>
            <a:endParaRPr lang="de-DE"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312" y="831508"/>
            <a:ext cx="4697116" cy="5286444"/>
          </a:xfrm>
          <a:prstGeom prst="rect">
            <a:avLst/>
          </a:prstGeom>
          <a:solidFill>
            <a:srgbClr val="FFCCCC">
              <a:alpha val="30000"/>
            </a:srgbClr>
          </a:solidFill>
          <a:ln>
            <a:noFill/>
          </a:ln>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312" y="831508"/>
            <a:ext cx="5943227" cy="5285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7512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4</a:t>
            </a:r>
            <a:r>
              <a:rPr lang="de-DE" dirty="0" smtClean="0"/>
              <a:t>.1 </a:t>
            </a:r>
            <a:r>
              <a:rPr lang="de-DE" dirty="0"/>
              <a:t>General </a:t>
            </a:r>
            <a:r>
              <a:rPr lang="de-DE" dirty="0" err="1"/>
              <a:t>Principles</a:t>
            </a:r>
            <a:endParaRPr lang="de-DE" dirty="0"/>
          </a:p>
        </p:txBody>
      </p:sp>
      <p:sp>
        <p:nvSpPr>
          <p:cNvPr id="3" name="Text Placeholder 2"/>
          <p:cNvSpPr>
            <a:spLocks noGrp="1"/>
          </p:cNvSpPr>
          <p:nvPr>
            <p:ph type="body" sz="quarter" idx="10"/>
          </p:nvPr>
        </p:nvSpPr>
        <p:spPr/>
        <p:txBody>
          <a:bodyPr/>
          <a:lstStyle/>
          <a:p>
            <a:r>
              <a:rPr lang="de-DE" dirty="0" smtClean="0"/>
              <a:t>Fig. 4.6</a:t>
            </a:r>
            <a:endParaRPr lang="de-DE" dirty="0"/>
          </a:p>
        </p:txBody>
      </p:sp>
      <p:pic>
        <p:nvPicPr>
          <p:cNvPr id="808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128" y="1074058"/>
            <a:ext cx="6837380" cy="498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3384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4.7</a:t>
            </a:r>
            <a:endParaRPr lang="de-DE" dirty="0"/>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801" y="928913"/>
            <a:ext cx="5280478" cy="5108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03180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4.7</a:t>
            </a:r>
            <a:endParaRPr lang="de-DE" dirty="0"/>
          </a:p>
        </p:txBody>
      </p:sp>
      <p:pic>
        <p:nvPicPr>
          <p:cNvPr id="15"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050" y="1565810"/>
            <a:ext cx="3924366" cy="3932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06646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4.7</a:t>
            </a:r>
            <a:endParaRPr lang="de-DE" dirty="0"/>
          </a:p>
        </p:txBody>
      </p:sp>
      <p:pic>
        <p:nvPicPr>
          <p:cNvPr id="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946" y="754743"/>
            <a:ext cx="5618979" cy="5351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00016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4.7</a:t>
            </a:r>
            <a:endParaRPr lang="de-DE" dirty="0"/>
          </a:p>
        </p:txBody>
      </p:sp>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400" y="754743"/>
            <a:ext cx="5635196" cy="5351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170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4.7</a:t>
            </a:r>
            <a:endParaRPr lang="de-DE" dirty="0"/>
          </a:p>
        </p:txBody>
      </p:sp>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563" y="754743"/>
            <a:ext cx="5610871" cy="5351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4170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4.8</a:t>
            </a:r>
            <a:endParaRPr lang="de-DE" dirty="0"/>
          </a:p>
        </p:txBody>
      </p:sp>
      <p:pic>
        <p:nvPicPr>
          <p:cNvPr id="829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824" y="1957160"/>
            <a:ext cx="4305546" cy="4104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9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96" y="1957160"/>
            <a:ext cx="4305546" cy="4104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435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4.9</a:t>
            </a:r>
            <a:endParaRPr lang="de-DE" dirty="0"/>
          </a:p>
        </p:txBody>
      </p:sp>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796698"/>
            <a:ext cx="8338364" cy="3776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4359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4.10</a:t>
            </a:r>
            <a:endParaRPr lang="de-DE" dirty="0"/>
          </a:p>
        </p:txBody>
      </p:sp>
      <p:pic>
        <p:nvPicPr>
          <p:cNvPr id="6"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2915" y="1038909"/>
            <a:ext cx="2376116" cy="2444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5479" y="1038909"/>
            <a:ext cx="2372516" cy="2444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2915" y="3606464"/>
            <a:ext cx="2376116" cy="2444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5479" y="3606464"/>
            <a:ext cx="2372516" cy="2444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713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Book: </a:t>
            </a:r>
            <a:r>
              <a:rPr lang="de-DE" dirty="0" err="1" smtClean="0"/>
              <a:t>Fundamentals</a:t>
            </a:r>
            <a:r>
              <a:rPr lang="de-DE" dirty="0" smtClean="0"/>
              <a:t> </a:t>
            </a:r>
            <a:r>
              <a:rPr lang="de-DE" dirty="0" err="1"/>
              <a:t>of</a:t>
            </a:r>
            <a:r>
              <a:rPr lang="de-DE" dirty="0"/>
              <a:t> Music Processing</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552" y="1347107"/>
            <a:ext cx="1747461" cy="2329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614061" y="1372383"/>
            <a:ext cx="5226367" cy="1938992"/>
          </a:xfrm>
          <a:prstGeom prst="rect">
            <a:avLst/>
          </a:prstGeom>
          <a:noFill/>
        </p:spPr>
        <p:txBody>
          <a:bodyPr wrap="none" rtlCol="0">
            <a:spAutoFit/>
          </a:bodyPr>
          <a:lstStyle/>
          <a:p>
            <a:r>
              <a:rPr lang="en-US" sz="2000" dirty="0" err="1"/>
              <a:t>Meinard</a:t>
            </a:r>
            <a:r>
              <a:rPr lang="en-US" sz="2000" dirty="0"/>
              <a:t> </a:t>
            </a:r>
            <a:r>
              <a:rPr lang="en-US" sz="2000" dirty="0" smtClean="0"/>
              <a:t>Müller</a:t>
            </a:r>
            <a:endParaRPr lang="en-US" sz="2000" dirty="0"/>
          </a:p>
          <a:p>
            <a:r>
              <a:rPr lang="en-US" sz="2000" dirty="0"/>
              <a:t>Fundamentals of Music Processing</a:t>
            </a:r>
          </a:p>
          <a:p>
            <a:r>
              <a:rPr lang="en-US" sz="2000" dirty="0"/>
              <a:t>Audio, Analysis, Algorithms, </a:t>
            </a:r>
            <a:r>
              <a:rPr lang="en-US" sz="2000" dirty="0" smtClean="0"/>
              <a:t>Applications</a:t>
            </a:r>
            <a:endParaRPr lang="en-US" sz="2000" dirty="0"/>
          </a:p>
          <a:p>
            <a:r>
              <a:rPr lang="en-US" sz="2000" dirty="0"/>
              <a:t>483 p., 249 illus., 30 illus. in </a:t>
            </a:r>
            <a:r>
              <a:rPr lang="en-US" sz="2000" dirty="0" smtClean="0"/>
              <a:t>color, hardcover</a:t>
            </a:r>
            <a:endParaRPr lang="en-US" sz="2000" dirty="0"/>
          </a:p>
          <a:p>
            <a:r>
              <a:rPr lang="en-US" sz="2000" dirty="0"/>
              <a:t>ISBN: 978-3-319-21944-8</a:t>
            </a:r>
          </a:p>
          <a:p>
            <a:r>
              <a:rPr lang="en-US" sz="2000" dirty="0"/>
              <a:t>Springer, 2015</a:t>
            </a:r>
            <a:endParaRPr lang="de-DE" sz="2000" dirty="0"/>
          </a:p>
        </p:txBody>
      </p:sp>
      <p:sp>
        <p:nvSpPr>
          <p:cNvPr id="13" name="TextBox 12"/>
          <p:cNvSpPr txBox="1"/>
          <p:nvPr/>
        </p:nvSpPr>
        <p:spPr>
          <a:xfrm>
            <a:off x="3614061" y="3599577"/>
            <a:ext cx="3150478" cy="707886"/>
          </a:xfrm>
          <a:prstGeom prst="rect">
            <a:avLst/>
          </a:prstGeom>
          <a:noFill/>
        </p:spPr>
        <p:txBody>
          <a:bodyPr wrap="none" rtlCol="0">
            <a:spAutoFit/>
          </a:bodyPr>
          <a:lstStyle/>
          <a:p>
            <a:r>
              <a:rPr lang="de-DE" sz="2000" dirty="0" err="1" smtClean="0"/>
              <a:t>Accompanying</a:t>
            </a:r>
            <a:r>
              <a:rPr lang="de-DE" sz="2000" dirty="0" smtClean="0"/>
              <a:t> </a:t>
            </a:r>
            <a:r>
              <a:rPr lang="de-DE" sz="2000" dirty="0" err="1" smtClean="0"/>
              <a:t>website</a:t>
            </a:r>
            <a:r>
              <a:rPr lang="de-DE" sz="2000" dirty="0" smtClean="0"/>
              <a:t>: </a:t>
            </a:r>
          </a:p>
          <a:p>
            <a:r>
              <a:rPr lang="de-DE" sz="2000" dirty="0" smtClean="0"/>
              <a:t>www.music-processing.de</a:t>
            </a:r>
            <a:endParaRPr lang="de-DE" sz="2000" dirty="0"/>
          </a:p>
        </p:txBody>
      </p:sp>
      <p:pic>
        <p:nvPicPr>
          <p:cNvPr id="1026" name="Picture 2" descr="Z:\Private\Publications\Mueller_Book_FundamentalsMusicProcessing\Springer\Buchdruck_Cover_Endorsement\CoverFront_978331921944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552" y="1347106"/>
            <a:ext cx="2835048" cy="425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967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4.10</a:t>
            </a:r>
            <a:endParaRPr lang="de-D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745981" y="1870584"/>
            <a:ext cx="4453183" cy="42395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Z:\Private\Publications\Mueller_Book_TenLecturesMusicProcessing\book\Figures_Chapter04_AudioStru\MATLAB_SM-Toolbox_1.0\AudioStru_SSM_Enh_BrahmsOrmandy_Feat_SM1_CE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3998" y="1395857"/>
            <a:ext cx="4421504" cy="98255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65"/>
          <p:cNvSpPr txBox="1">
            <a:spLocks noChangeArrowheads="1"/>
          </p:cNvSpPr>
          <p:nvPr/>
        </p:nvSpPr>
        <p:spPr bwMode="auto">
          <a:xfrm>
            <a:off x="4356119" y="5490683"/>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20" name="TextBox 65"/>
          <p:cNvSpPr txBox="1">
            <a:spLocks noChangeArrowheads="1"/>
          </p:cNvSpPr>
          <p:nvPr/>
        </p:nvSpPr>
        <p:spPr bwMode="auto">
          <a:xfrm rot="16200000">
            <a:off x="2193264" y="3634366"/>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28324359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4.10</a:t>
            </a:r>
            <a:endParaRPr lang="de-DE"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745981" y="1870584"/>
            <a:ext cx="4453183" cy="4239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Z:\Private\Publications\Mueller_Book_TenLecturesMusicProcessing\book\Figures_Chapter04_AudioStru\MATLAB_SM-Toolbox_1.0\AudioStru_SSM_Enh_BrahmsOrmandy_Feat_SM2_CE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3998" y="1395857"/>
            <a:ext cx="4421504" cy="9825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5"/>
          <p:cNvSpPr txBox="1">
            <a:spLocks noChangeArrowheads="1"/>
          </p:cNvSpPr>
          <p:nvPr/>
        </p:nvSpPr>
        <p:spPr bwMode="auto">
          <a:xfrm>
            <a:off x="4356119" y="5490683"/>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9" name="TextBox 65"/>
          <p:cNvSpPr txBox="1">
            <a:spLocks noChangeArrowheads="1"/>
          </p:cNvSpPr>
          <p:nvPr/>
        </p:nvSpPr>
        <p:spPr bwMode="auto">
          <a:xfrm rot="16200000">
            <a:off x="2193264" y="3634366"/>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1297129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4.10</a:t>
            </a:r>
            <a:endParaRPr lang="de-D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745982" y="1870584"/>
            <a:ext cx="4453182" cy="4239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53998" y="1395835"/>
            <a:ext cx="4421502" cy="9818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5"/>
          <p:cNvSpPr txBox="1">
            <a:spLocks noChangeArrowheads="1"/>
          </p:cNvSpPr>
          <p:nvPr/>
        </p:nvSpPr>
        <p:spPr bwMode="auto">
          <a:xfrm>
            <a:off x="4356119" y="5490683"/>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8" name="TextBox 65"/>
          <p:cNvSpPr txBox="1">
            <a:spLocks noChangeArrowheads="1"/>
          </p:cNvSpPr>
          <p:nvPr/>
        </p:nvSpPr>
        <p:spPr bwMode="auto">
          <a:xfrm rot="16200000">
            <a:off x="2193264" y="3634366"/>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129712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4.10</a:t>
            </a:r>
            <a:endParaRPr lang="de-DE"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745982" y="1870584"/>
            <a:ext cx="4453182" cy="42395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753998" y="1395835"/>
            <a:ext cx="4421502" cy="9818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5"/>
          <p:cNvSpPr txBox="1">
            <a:spLocks noChangeArrowheads="1"/>
          </p:cNvSpPr>
          <p:nvPr/>
        </p:nvSpPr>
        <p:spPr bwMode="auto">
          <a:xfrm>
            <a:off x="4356119" y="5490683"/>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8" name="TextBox 65"/>
          <p:cNvSpPr txBox="1">
            <a:spLocks noChangeArrowheads="1"/>
          </p:cNvSpPr>
          <p:nvPr/>
        </p:nvSpPr>
        <p:spPr bwMode="auto">
          <a:xfrm rot="16200000">
            <a:off x="2193264" y="3634366"/>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129712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4.11</a:t>
            </a:r>
            <a:endParaRPr lang="de-DE" dirty="0"/>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7230" y="834268"/>
            <a:ext cx="5711876" cy="5189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514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0"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453178"/>
            <a:ext cx="4212779"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4.11</a:t>
            </a:r>
            <a:endParaRPr lang="de-DE" dirty="0"/>
          </a:p>
        </p:txBody>
      </p:sp>
    </p:spTree>
    <p:extLst>
      <p:ext uri="{BB962C8B-B14F-4D97-AF65-F5344CB8AC3E}">
        <p14:creationId xmlns:p14="http://schemas.microsoft.com/office/powerpoint/2010/main" val="2832435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4.11</a:t>
            </a:r>
            <a:endParaRPr lang="de-DE" dirty="0"/>
          </a:p>
        </p:txBody>
      </p:sp>
      <p:pic>
        <p:nvPicPr>
          <p:cNvPr id="4"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8554" y="1453178"/>
            <a:ext cx="4207147"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453178"/>
            <a:ext cx="4212779"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4697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4.11</a:t>
            </a:r>
            <a:endParaRPr lang="de-DE" dirty="0"/>
          </a:p>
        </p:txBody>
      </p:sp>
      <p:pic>
        <p:nvPicPr>
          <p:cNvPr id="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8554" y="1453178"/>
            <a:ext cx="4207147"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453178"/>
            <a:ext cx="4212779" cy="40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34697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4.11</a:t>
            </a:r>
            <a:endParaRPr lang="de-DE" dirty="0"/>
          </a:p>
        </p:txBody>
      </p:sp>
      <p:pic>
        <p:nvPicPr>
          <p:cNvPr id="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453178"/>
            <a:ext cx="4212779" cy="3998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15201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4.11</a:t>
            </a:r>
            <a:endParaRPr lang="de-DE" dirty="0"/>
          </a:p>
        </p:txBody>
      </p:sp>
      <p:pic>
        <p:nvPicPr>
          <p:cNvPr id="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453178"/>
            <a:ext cx="4212779" cy="3998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554" y="1453178"/>
            <a:ext cx="4207147" cy="3998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9782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Chapter 4: </a:t>
            </a:r>
            <a:r>
              <a:rPr lang="de-DE" dirty="0"/>
              <a:t>Music </a:t>
            </a:r>
            <a:r>
              <a:rPr lang="de-DE" dirty="0" err="1"/>
              <a:t>Structure</a:t>
            </a:r>
            <a:r>
              <a:rPr lang="de-DE" dirty="0"/>
              <a:t> Analysis</a:t>
            </a:r>
          </a:p>
        </p:txBody>
      </p:sp>
      <p:sp>
        <p:nvSpPr>
          <p:cNvPr id="14" name="TextBox 13"/>
          <p:cNvSpPr txBox="1"/>
          <p:nvPr/>
        </p:nvSpPr>
        <p:spPr>
          <a:xfrm>
            <a:off x="561297" y="1087840"/>
            <a:ext cx="4429418" cy="1938992"/>
          </a:xfrm>
          <a:prstGeom prst="rect">
            <a:avLst/>
          </a:prstGeom>
          <a:noFill/>
        </p:spPr>
        <p:txBody>
          <a:bodyPr wrap="none" rtlCol="0">
            <a:spAutoFit/>
          </a:bodyPr>
          <a:lstStyle/>
          <a:p>
            <a:r>
              <a:rPr lang="de-DE" sz="2000" dirty="0" smtClean="0"/>
              <a:t>4.1	</a:t>
            </a:r>
            <a:r>
              <a:rPr lang="en-US" sz="2000" dirty="0"/>
              <a:t>General Principles</a:t>
            </a:r>
          </a:p>
          <a:p>
            <a:r>
              <a:rPr lang="en-US" sz="2000" dirty="0" smtClean="0"/>
              <a:t>4.2	Self-Similarity </a:t>
            </a:r>
            <a:r>
              <a:rPr lang="en-US" sz="2000" dirty="0"/>
              <a:t>Matrices</a:t>
            </a:r>
          </a:p>
          <a:p>
            <a:r>
              <a:rPr lang="en-US" sz="2000" dirty="0" smtClean="0"/>
              <a:t>4.3	Audio </a:t>
            </a:r>
            <a:r>
              <a:rPr lang="en-US" sz="2000" dirty="0" err="1"/>
              <a:t>Thumbnailing</a:t>
            </a:r>
            <a:endParaRPr lang="en-US" sz="2000" dirty="0"/>
          </a:p>
          <a:p>
            <a:r>
              <a:rPr lang="en-US" sz="2000" dirty="0" smtClean="0"/>
              <a:t>4.4	Novelty-Based </a:t>
            </a:r>
            <a:r>
              <a:rPr lang="en-US" sz="2000" dirty="0"/>
              <a:t>Segmentation</a:t>
            </a:r>
          </a:p>
          <a:p>
            <a:r>
              <a:rPr lang="en-US" sz="2000" dirty="0" smtClean="0"/>
              <a:t>4.5	Evaluation</a:t>
            </a:r>
            <a:endParaRPr lang="en-US" sz="2000" dirty="0"/>
          </a:p>
          <a:p>
            <a:r>
              <a:rPr lang="en-US" sz="2000" dirty="0" smtClean="0"/>
              <a:t>4.6	Further </a:t>
            </a:r>
            <a:r>
              <a:rPr lang="en-US" sz="2000" dirty="0"/>
              <a:t>Notes</a:t>
            </a:r>
          </a:p>
        </p:txBody>
      </p:sp>
      <p:sp>
        <p:nvSpPr>
          <p:cNvPr id="3" name="Rectangle 2"/>
          <p:cNvSpPr/>
          <p:nvPr/>
        </p:nvSpPr>
        <p:spPr>
          <a:xfrm>
            <a:off x="561297" y="3225792"/>
            <a:ext cx="8176302" cy="2585323"/>
          </a:xfrm>
          <a:prstGeom prst="rect">
            <a:avLst/>
          </a:prstGeom>
        </p:spPr>
        <p:txBody>
          <a:bodyPr wrap="square">
            <a:spAutoFit/>
          </a:bodyPr>
          <a:lstStyle/>
          <a:p>
            <a:pPr algn="just"/>
            <a:r>
              <a:rPr lang="en-US" dirty="0"/>
              <a:t>In Chapter 4, we address a central and well-researched area within MIR known as music structure analysis. Given a music recording, the objective is to identify important structural elements and to temporally segment the recording according to these elements. Within this scenario, we discuss fundamental segmentation principles based on repetitions, homogeneity, and novelty—principles that also apply to other types of multimedia beyond music. As an important technical tool, we study in detail the concept of self-similarity matrices and discuss their structural properties. Finally, we briefly touch the topic of evaluation, introducing the notions of precision, recall, and F-measure. </a:t>
            </a:r>
            <a:endParaRPr lang="de-DE" dirty="0"/>
          </a:p>
        </p:txBody>
      </p:sp>
      <p:pic>
        <p:nvPicPr>
          <p:cNvPr id="8" name="Picture 2" descr="AudioStru_Teas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875" y="1061606"/>
            <a:ext cx="1597317" cy="159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3276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4.11</a:t>
            </a:r>
            <a:endParaRPr lang="de-DE" dirty="0"/>
          </a:p>
        </p:txBody>
      </p:sp>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8554" y="1453178"/>
            <a:ext cx="4207147" cy="3998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453178"/>
            <a:ext cx="4212779" cy="3998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90050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4.12</a:t>
            </a:r>
            <a:endParaRPr lang="de-DE" dirty="0"/>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775" y="783771"/>
            <a:ext cx="5952557" cy="535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1526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4.12</a:t>
            </a:r>
            <a:endParaRPr lang="de-D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52650" y="997360"/>
            <a:ext cx="5271733" cy="50188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5"/>
          <p:cNvSpPr txBox="1">
            <a:spLocks noChangeArrowheads="1"/>
          </p:cNvSpPr>
          <p:nvPr/>
        </p:nvSpPr>
        <p:spPr bwMode="auto">
          <a:xfrm>
            <a:off x="3811343" y="5306194"/>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10" name="TextBox 65"/>
          <p:cNvSpPr txBox="1">
            <a:spLocks noChangeArrowheads="1"/>
          </p:cNvSpPr>
          <p:nvPr/>
        </p:nvSpPr>
        <p:spPr bwMode="auto">
          <a:xfrm rot="16200000">
            <a:off x="1620235" y="3284777"/>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28324359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4.12</a:t>
            </a:r>
            <a:endParaRPr lang="de-DE"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52650" y="997359"/>
            <a:ext cx="5271733" cy="50188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5"/>
          <p:cNvSpPr txBox="1">
            <a:spLocks noChangeArrowheads="1"/>
          </p:cNvSpPr>
          <p:nvPr/>
        </p:nvSpPr>
        <p:spPr bwMode="auto">
          <a:xfrm>
            <a:off x="3811343" y="5306194"/>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7" name="TextBox 65"/>
          <p:cNvSpPr txBox="1">
            <a:spLocks noChangeArrowheads="1"/>
          </p:cNvSpPr>
          <p:nvPr/>
        </p:nvSpPr>
        <p:spPr bwMode="auto">
          <a:xfrm rot="16200000">
            <a:off x="1620235" y="3284777"/>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28324359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4.12</a:t>
            </a:r>
            <a:endParaRPr lang="de-DE"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52650" y="997359"/>
            <a:ext cx="5271733" cy="50188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5"/>
          <p:cNvSpPr txBox="1">
            <a:spLocks noChangeArrowheads="1"/>
          </p:cNvSpPr>
          <p:nvPr/>
        </p:nvSpPr>
        <p:spPr bwMode="auto">
          <a:xfrm>
            <a:off x="3811343" y="5306194"/>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7" name="TextBox 65"/>
          <p:cNvSpPr txBox="1">
            <a:spLocks noChangeArrowheads="1"/>
          </p:cNvSpPr>
          <p:nvPr/>
        </p:nvSpPr>
        <p:spPr bwMode="auto">
          <a:xfrm rot="16200000">
            <a:off x="1620235" y="3284777"/>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12898223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4.12</a:t>
            </a:r>
            <a:endParaRPr lang="de-DE" dirty="0"/>
          </a:p>
        </p:txBody>
      </p:sp>
      <p:pic>
        <p:nvPicPr>
          <p:cNvPr id="9"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152650" y="997359"/>
            <a:ext cx="5271733" cy="50188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65"/>
          <p:cNvSpPr txBox="1">
            <a:spLocks noChangeArrowheads="1"/>
          </p:cNvSpPr>
          <p:nvPr/>
        </p:nvSpPr>
        <p:spPr bwMode="auto">
          <a:xfrm>
            <a:off x="3811343" y="5306194"/>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11" name="TextBox 65"/>
          <p:cNvSpPr txBox="1">
            <a:spLocks noChangeArrowheads="1"/>
          </p:cNvSpPr>
          <p:nvPr/>
        </p:nvSpPr>
        <p:spPr bwMode="auto">
          <a:xfrm rot="16200000">
            <a:off x="1620235" y="3284777"/>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12898223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4.13</a:t>
            </a:r>
            <a:endParaRPr lang="de-DE" dirty="0"/>
          </a:p>
        </p:txBody>
      </p:sp>
      <p:pic>
        <p:nvPicPr>
          <p:cNvPr id="4813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3037" y="585108"/>
            <a:ext cx="4096575" cy="3559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3304" y="4100642"/>
            <a:ext cx="4039162" cy="1810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76711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05"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543" y="885516"/>
            <a:ext cx="5492961" cy="523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4.13</a:t>
            </a:r>
            <a:endParaRPr lang="de-DE" dirty="0"/>
          </a:p>
        </p:txBody>
      </p:sp>
    </p:spTree>
    <p:extLst>
      <p:ext uri="{BB962C8B-B14F-4D97-AF65-F5344CB8AC3E}">
        <p14:creationId xmlns:p14="http://schemas.microsoft.com/office/powerpoint/2010/main" val="7180495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4.13</a:t>
            </a:r>
            <a:endParaRPr lang="de-DE" dirty="0"/>
          </a:p>
        </p:txBody>
      </p:sp>
      <p:pic>
        <p:nvPicPr>
          <p:cNvPr id="4" name="Picture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796" y="885516"/>
            <a:ext cx="5616708" cy="523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8031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4.13</a:t>
            </a:r>
            <a:endParaRPr lang="de-DE" dirty="0"/>
          </a:p>
        </p:txBody>
      </p:sp>
      <p:pic>
        <p:nvPicPr>
          <p:cNvPr id="4" name="Picture 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673" y="885516"/>
            <a:ext cx="5664831" cy="522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8031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 </a:t>
            </a:r>
            <a:r>
              <a:rPr lang="de-DE" dirty="0"/>
              <a:t>Music </a:t>
            </a:r>
            <a:r>
              <a:rPr lang="de-DE" dirty="0" err="1"/>
              <a:t>Structure</a:t>
            </a:r>
            <a:r>
              <a:rPr lang="de-DE" dirty="0"/>
              <a:t> Analysis</a:t>
            </a:r>
          </a:p>
        </p:txBody>
      </p:sp>
      <p:sp>
        <p:nvSpPr>
          <p:cNvPr id="3" name="Text Placeholder 2"/>
          <p:cNvSpPr>
            <a:spLocks noGrp="1"/>
          </p:cNvSpPr>
          <p:nvPr>
            <p:ph type="body" sz="quarter" idx="10"/>
          </p:nvPr>
        </p:nvSpPr>
        <p:spPr/>
        <p:txBody>
          <a:bodyPr/>
          <a:lstStyle/>
          <a:p>
            <a:r>
              <a:rPr lang="de-DE" dirty="0" smtClean="0"/>
              <a:t>Teaser</a:t>
            </a:r>
            <a:endParaRPr lang="de-DE" dirty="0"/>
          </a:p>
        </p:txBody>
      </p:sp>
      <p:pic>
        <p:nvPicPr>
          <p:cNvPr id="7475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4857" y="1597700"/>
            <a:ext cx="4001408" cy="3954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49157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4.13</a:t>
            </a:r>
            <a:endParaRPr lang="de-DE" dirty="0"/>
          </a:p>
        </p:txBody>
      </p:sp>
      <p:pic>
        <p:nvPicPr>
          <p:cNvPr id="4"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173" y="885516"/>
            <a:ext cx="5637331" cy="522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8031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4.13</a:t>
            </a:r>
            <a:endParaRPr lang="de-DE" dirty="0"/>
          </a:p>
        </p:txBody>
      </p:sp>
      <p:pic>
        <p:nvPicPr>
          <p:cNvPr id="4"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543" y="885516"/>
            <a:ext cx="5492961" cy="5238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8031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4.13</a:t>
            </a:r>
            <a:endParaRPr lang="de-DE" dirty="0"/>
          </a:p>
        </p:txBody>
      </p:sp>
      <p:pic>
        <p:nvPicPr>
          <p:cNvPr id="4" name="Picture 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543" y="885516"/>
            <a:ext cx="5492961" cy="5238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8031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4.14</a:t>
            </a:r>
            <a:endParaRPr lang="de-DE" dirty="0"/>
          </a:p>
        </p:txBody>
      </p:sp>
      <p:pic>
        <p:nvPicPr>
          <p:cNvPr id="49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086" y="773544"/>
            <a:ext cx="5957660" cy="5364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02196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25486" y="853765"/>
            <a:ext cx="5486400" cy="52232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4.14</a:t>
            </a:r>
            <a:endParaRPr lang="de-DE" dirty="0"/>
          </a:p>
        </p:txBody>
      </p:sp>
      <p:sp>
        <p:nvSpPr>
          <p:cNvPr id="9" name="TextBox 65"/>
          <p:cNvSpPr txBox="1">
            <a:spLocks noChangeArrowheads="1"/>
          </p:cNvSpPr>
          <p:nvPr/>
        </p:nvSpPr>
        <p:spPr bwMode="auto">
          <a:xfrm>
            <a:off x="4225206" y="5355254"/>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10" name="TextBox 65"/>
          <p:cNvSpPr txBox="1">
            <a:spLocks noChangeArrowheads="1"/>
          </p:cNvSpPr>
          <p:nvPr/>
        </p:nvSpPr>
        <p:spPr bwMode="auto">
          <a:xfrm rot="16200000">
            <a:off x="1999628" y="3258303"/>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28324359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25486" y="853765"/>
            <a:ext cx="5486400" cy="52232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4.14</a:t>
            </a:r>
            <a:endParaRPr lang="de-DE" dirty="0"/>
          </a:p>
        </p:txBody>
      </p:sp>
      <p:sp>
        <p:nvSpPr>
          <p:cNvPr id="5" name="TextBox 65"/>
          <p:cNvSpPr txBox="1">
            <a:spLocks noChangeArrowheads="1"/>
          </p:cNvSpPr>
          <p:nvPr/>
        </p:nvSpPr>
        <p:spPr bwMode="auto">
          <a:xfrm>
            <a:off x="4225206" y="5355254"/>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6" name="TextBox 65"/>
          <p:cNvSpPr txBox="1">
            <a:spLocks noChangeArrowheads="1"/>
          </p:cNvSpPr>
          <p:nvPr/>
        </p:nvSpPr>
        <p:spPr bwMode="auto">
          <a:xfrm rot="16200000">
            <a:off x="1999628" y="3258303"/>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19413969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25486" y="853765"/>
            <a:ext cx="5486400" cy="52232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4.14</a:t>
            </a:r>
            <a:endParaRPr lang="de-DE" dirty="0"/>
          </a:p>
        </p:txBody>
      </p:sp>
      <p:sp>
        <p:nvSpPr>
          <p:cNvPr id="5" name="TextBox 65"/>
          <p:cNvSpPr txBox="1">
            <a:spLocks noChangeArrowheads="1"/>
          </p:cNvSpPr>
          <p:nvPr/>
        </p:nvSpPr>
        <p:spPr bwMode="auto">
          <a:xfrm>
            <a:off x="4225206" y="5355254"/>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6" name="TextBox 65"/>
          <p:cNvSpPr txBox="1">
            <a:spLocks noChangeArrowheads="1"/>
          </p:cNvSpPr>
          <p:nvPr/>
        </p:nvSpPr>
        <p:spPr bwMode="auto">
          <a:xfrm rot="16200000">
            <a:off x="1999628" y="3258303"/>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38953312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25486" y="853765"/>
            <a:ext cx="5486400" cy="522321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4.14</a:t>
            </a:r>
            <a:endParaRPr lang="de-DE" dirty="0"/>
          </a:p>
        </p:txBody>
      </p:sp>
      <p:sp>
        <p:nvSpPr>
          <p:cNvPr id="5" name="TextBox 65"/>
          <p:cNvSpPr txBox="1">
            <a:spLocks noChangeArrowheads="1"/>
          </p:cNvSpPr>
          <p:nvPr/>
        </p:nvSpPr>
        <p:spPr bwMode="auto">
          <a:xfrm>
            <a:off x="4225206" y="5355254"/>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6" name="TextBox 65"/>
          <p:cNvSpPr txBox="1">
            <a:spLocks noChangeArrowheads="1"/>
          </p:cNvSpPr>
          <p:nvPr/>
        </p:nvSpPr>
        <p:spPr bwMode="auto">
          <a:xfrm rot="16200000">
            <a:off x="1999628" y="3258303"/>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38953312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4.15</a:t>
            </a:r>
            <a:endParaRPr lang="de-DE" dirty="0"/>
          </a:p>
        </p:txBody>
      </p:sp>
      <p:pic>
        <p:nvPicPr>
          <p:cNvPr id="9012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264" y="3722007"/>
            <a:ext cx="2520907" cy="239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557" y="3722007"/>
            <a:ext cx="2584035" cy="239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2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566" y="3722007"/>
            <a:ext cx="2605078" cy="239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2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264" y="1541675"/>
            <a:ext cx="2520907" cy="239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2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557" y="1541675"/>
            <a:ext cx="2584035" cy="239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12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566" y="1541675"/>
            <a:ext cx="2605078" cy="239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4359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51093" y="853765"/>
            <a:ext cx="5521696" cy="52568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4.15</a:t>
            </a:r>
            <a:endParaRPr lang="de-DE" dirty="0"/>
          </a:p>
        </p:txBody>
      </p:sp>
      <p:sp>
        <p:nvSpPr>
          <p:cNvPr id="24" name="TextBox 65"/>
          <p:cNvSpPr txBox="1">
            <a:spLocks noChangeArrowheads="1"/>
          </p:cNvSpPr>
          <p:nvPr/>
        </p:nvSpPr>
        <p:spPr bwMode="auto">
          <a:xfrm>
            <a:off x="4225206" y="5355254"/>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25" name="TextBox 65"/>
          <p:cNvSpPr txBox="1">
            <a:spLocks noChangeArrowheads="1"/>
          </p:cNvSpPr>
          <p:nvPr/>
        </p:nvSpPr>
        <p:spPr bwMode="auto">
          <a:xfrm rot="16200000">
            <a:off x="1999628" y="3258303"/>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5407310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 </a:t>
            </a:r>
            <a:r>
              <a:rPr lang="de-DE" dirty="0"/>
              <a:t>Music </a:t>
            </a:r>
            <a:r>
              <a:rPr lang="de-DE" dirty="0" err="1"/>
              <a:t>Structure</a:t>
            </a:r>
            <a:r>
              <a:rPr lang="de-DE" dirty="0"/>
              <a:t> Analysis</a:t>
            </a:r>
          </a:p>
        </p:txBody>
      </p:sp>
      <p:sp>
        <p:nvSpPr>
          <p:cNvPr id="3" name="Text Placeholder 2"/>
          <p:cNvSpPr>
            <a:spLocks noGrp="1"/>
          </p:cNvSpPr>
          <p:nvPr>
            <p:ph type="body" sz="quarter" idx="10"/>
          </p:nvPr>
        </p:nvSpPr>
        <p:spPr/>
        <p:txBody>
          <a:bodyPr/>
          <a:lstStyle/>
          <a:p>
            <a:r>
              <a:rPr lang="de-DE" dirty="0" smtClean="0"/>
              <a:t>Fig. </a:t>
            </a:r>
            <a:r>
              <a:rPr lang="de-DE" dirty="0"/>
              <a:t>4</a:t>
            </a:r>
            <a:r>
              <a:rPr lang="de-DE" dirty="0" smtClean="0"/>
              <a:t>.1</a:t>
            </a:r>
            <a:endParaRPr lang="de-DE" dirty="0"/>
          </a:p>
        </p:txBody>
      </p:sp>
      <p:pic>
        <p:nvPicPr>
          <p:cNvPr id="757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586" y="1006701"/>
            <a:ext cx="5981700" cy="485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6555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4.15</a:t>
            </a:r>
            <a:endParaRPr lang="de-DE" dirty="0"/>
          </a:p>
        </p:txBody>
      </p:sp>
      <p:pic>
        <p:nvPicPr>
          <p:cNvPr id="12"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51093" y="853765"/>
            <a:ext cx="5521696" cy="52568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65"/>
          <p:cNvSpPr txBox="1">
            <a:spLocks noChangeArrowheads="1"/>
          </p:cNvSpPr>
          <p:nvPr/>
        </p:nvSpPr>
        <p:spPr bwMode="auto">
          <a:xfrm>
            <a:off x="4225206" y="5355254"/>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14" name="TextBox 65"/>
          <p:cNvSpPr txBox="1">
            <a:spLocks noChangeArrowheads="1"/>
          </p:cNvSpPr>
          <p:nvPr/>
        </p:nvSpPr>
        <p:spPr bwMode="auto">
          <a:xfrm rot="16200000">
            <a:off x="1999628" y="3258303"/>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2992882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4.15</a:t>
            </a:r>
            <a:endParaRPr lang="de-DE"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51093" y="853765"/>
            <a:ext cx="5521695" cy="52568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5"/>
          <p:cNvSpPr txBox="1">
            <a:spLocks noChangeArrowheads="1"/>
          </p:cNvSpPr>
          <p:nvPr/>
        </p:nvSpPr>
        <p:spPr bwMode="auto">
          <a:xfrm>
            <a:off x="4225206" y="5355254"/>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6" name="TextBox 65"/>
          <p:cNvSpPr txBox="1">
            <a:spLocks noChangeArrowheads="1"/>
          </p:cNvSpPr>
          <p:nvPr/>
        </p:nvSpPr>
        <p:spPr bwMode="auto">
          <a:xfrm rot="16200000">
            <a:off x="1999628" y="3258303"/>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12434245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4.15</a:t>
            </a:r>
            <a:endParaRPr lang="de-DE"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51093" y="853765"/>
            <a:ext cx="5521694" cy="52568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5"/>
          <p:cNvSpPr txBox="1">
            <a:spLocks noChangeArrowheads="1"/>
          </p:cNvSpPr>
          <p:nvPr/>
        </p:nvSpPr>
        <p:spPr bwMode="auto">
          <a:xfrm>
            <a:off x="4225206" y="5355254"/>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6" name="TextBox 65"/>
          <p:cNvSpPr txBox="1">
            <a:spLocks noChangeArrowheads="1"/>
          </p:cNvSpPr>
          <p:nvPr/>
        </p:nvSpPr>
        <p:spPr bwMode="auto">
          <a:xfrm rot="16200000">
            <a:off x="1999628" y="3258303"/>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12434245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4.15</a:t>
            </a:r>
            <a:endParaRPr lang="de-DE"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51093" y="853765"/>
            <a:ext cx="5521694" cy="52568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5"/>
          <p:cNvSpPr txBox="1">
            <a:spLocks noChangeArrowheads="1"/>
          </p:cNvSpPr>
          <p:nvPr/>
        </p:nvSpPr>
        <p:spPr bwMode="auto">
          <a:xfrm>
            <a:off x="4225206" y="5355254"/>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6" name="TextBox 65"/>
          <p:cNvSpPr txBox="1">
            <a:spLocks noChangeArrowheads="1"/>
          </p:cNvSpPr>
          <p:nvPr/>
        </p:nvSpPr>
        <p:spPr bwMode="auto">
          <a:xfrm rot="16200000">
            <a:off x="1999628" y="3258303"/>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12434245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4.2 </a:t>
            </a:r>
            <a:r>
              <a:rPr lang="de-DE" dirty="0" err="1"/>
              <a:t>Self-Similarity</a:t>
            </a:r>
            <a:r>
              <a:rPr lang="de-DE" dirty="0"/>
              <a:t> Matrices</a:t>
            </a:r>
          </a:p>
        </p:txBody>
      </p:sp>
      <p:sp>
        <p:nvSpPr>
          <p:cNvPr id="3" name="Text Placeholder 2"/>
          <p:cNvSpPr>
            <a:spLocks noGrp="1"/>
          </p:cNvSpPr>
          <p:nvPr>
            <p:ph type="body" sz="quarter" idx="10"/>
          </p:nvPr>
        </p:nvSpPr>
        <p:spPr/>
        <p:txBody>
          <a:bodyPr/>
          <a:lstStyle/>
          <a:p>
            <a:r>
              <a:rPr lang="de-DE" dirty="0" smtClean="0"/>
              <a:t>Fig. 4.15</a:t>
            </a:r>
            <a:endParaRPr lang="de-DE"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51093" y="853765"/>
            <a:ext cx="5521694" cy="52568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65"/>
          <p:cNvSpPr txBox="1">
            <a:spLocks noChangeArrowheads="1"/>
          </p:cNvSpPr>
          <p:nvPr/>
        </p:nvSpPr>
        <p:spPr bwMode="auto">
          <a:xfrm>
            <a:off x="4225206" y="5355254"/>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
        <p:nvSpPr>
          <p:cNvPr id="6" name="TextBox 65"/>
          <p:cNvSpPr txBox="1">
            <a:spLocks noChangeArrowheads="1"/>
          </p:cNvSpPr>
          <p:nvPr/>
        </p:nvSpPr>
        <p:spPr bwMode="auto">
          <a:xfrm rot="16200000">
            <a:off x="1999628" y="3258303"/>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samples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12434245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4.3 </a:t>
            </a:r>
            <a:r>
              <a:rPr lang="de-DE" dirty="0"/>
              <a:t>Audio </a:t>
            </a:r>
            <a:r>
              <a:rPr lang="de-DE" dirty="0" err="1"/>
              <a:t>Thumbnailing</a:t>
            </a:r>
            <a:endParaRPr lang="de-DE" dirty="0"/>
          </a:p>
        </p:txBody>
      </p:sp>
      <p:sp>
        <p:nvSpPr>
          <p:cNvPr id="3" name="Text Placeholder 2"/>
          <p:cNvSpPr>
            <a:spLocks noGrp="1"/>
          </p:cNvSpPr>
          <p:nvPr>
            <p:ph type="body" sz="quarter" idx="10"/>
          </p:nvPr>
        </p:nvSpPr>
        <p:spPr/>
        <p:txBody>
          <a:bodyPr/>
          <a:lstStyle/>
          <a:p>
            <a:r>
              <a:rPr lang="de-DE" dirty="0" smtClean="0"/>
              <a:t>Fig. 4.16</a:t>
            </a:r>
            <a:endParaRPr lang="de-DE" dirty="0"/>
          </a:p>
        </p:txBody>
      </p:sp>
      <p:pic>
        <p:nvPicPr>
          <p:cNvPr id="911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3187" y="3359586"/>
            <a:ext cx="2698070" cy="27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682" y="3359585"/>
            <a:ext cx="2866160" cy="277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87" y="785911"/>
            <a:ext cx="2698070" cy="27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0682" y="785910"/>
            <a:ext cx="2866160" cy="277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06646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4.3 </a:t>
            </a:r>
            <a:r>
              <a:rPr lang="de-DE" dirty="0"/>
              <a:t>Audio </a:t>
            </a:r>
            <a:r>
              <a:rPr lang="de-DE" dirty="0" err="1"/>
              <a:t>Thumbnailing</a:t>
            </a:r>
            <a:endParaRPr lang="de-DE" dirty="0"/>
          </a:p>
        </p:txBody>
      </p:sp>
      <p:sp>
        <p:nvSpPr>
          <p:cNvPr id="3" name="Text Placeholder 2"/>
          <p:cNvSpPr>
            <a:spLocks noGrp="1"/>
          </p:cNvSpPr>
          <p:nvPr>
            <p:ph type="body" sz="quarter" idx="10"/>
          </p:nvPr>
        </p:nvSpPr>
        <p:spPr/>
        <p:txBody>
          <a:bodyPr/>
          <a:lstStyle/>
          <a:p>
            <a:r>
              <a:rPr lang="de-DE" dirty="0" smtClean="0"/>
              <a:t>Fig. 4.17</a:t>
            </a:r>
            <a:endParaRPr lang="de-DE" dirty="0"/>
          </a:p>
        </p:txBody>
      </p:sp>
      <p:pic>
        <p:nvPicPr>
          <p:cNvPr id="921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4395" y="1251891"/>
            <a:ext cx="1631153" cy="4817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143" y="1251891"/>
            <a:ext cx="2165196" cy="4806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71" y="1397031"/>
            <a:ext cx="3436450" cy="4725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6242" y="1368003"/>
            <a:ext cx="1671786" cy="4725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7422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4.3 </a:t>
            </a:r>
            <a:r>
              <a:rPr lang="de-DE" dirty="0"/>
              <a:t>Audio </a:t>
            </a:r>
            <a:r>
              <a:rPr lang="de-DE" dirty="0" err="1"/>
              <a:t>Thumbnailing</a:t>
            </a:r>
            <a:endParaRPr lang="de-DE" dirty="0"/>
          </a:p>
        </p:txBody>
      </p:sp>
      <p:sp>
        <p:nvSpPr>
          <p:cNvPr id="3" name="Text Placeholder 2"/>
          <p:cNvSpPr>
            <a:spLocks noGrp="1"/>
          </p:cNvSpPr>
          <p:nvPr>
            <p:ph type="body" sz="quarter" idx="10"/>
          </p:nvPr>
        </p:nvSpPr>
        <p:spPr/>
        <p:txBody>
          <a:bodyPr/>
          <a:lstStyle/>
          <a:p>
            <a:r>
              <a:rPr lang="de-DE" dirty="0" smtClean="0"/>
              <a:t>Fig. 4.18</a:t>
            </a:r>
            <a:endParaRPr lang="de-DE" dirty="0"/>
          </a:p>
        </p:txBody>
      </p:sp>
      <p:pic>
        <p:nvPicPr>
          <p:cNvPr id="931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9523" y="2176462"/>
            <a:ext cx="2862999" cy="321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331" y="2176462"/>
            <a:ext cx="2862999" cy="321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55" y="2176462"/>
            <a:ext cx="2862999" cy="3212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7422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4.3 </a:t>
            </a:r>
            <a:r>
              <a:rPr lang="de-DE" dirty="0"/>
              <a:t>Audio </a:t>
            </a:r>
            <a:r>
              <a:rPr lang="de-DE" dirty="0" err="1"/>
              <a:t>Thumbnailing</a:t>
            </a:r>
            <a:endParaRPr lang="de-DE" dirty="0"/>
          </a:p>
        </p:txBody>
      </p:sp>
      <p:sp>
        <p:nvSpPr>
          <p:cNvPr id="3" name="Text Placeholder 2"/>
          <p:cNvSpPr>
            <a:spLocks noGrp="1"/>
          </p:cNvSpPr>
          <p:nvPr>
            <p:ph type="body" sz="quarter" idx="10"/>
          </p:nvPr>
        </p:nvSpPr>
        <p:spPr/>
        <p:txBody>
          <a:bodyPr/>
          <a:lstStyle/>
          <a:p>
            <a:r>
              <a:rPr lang="de-DE" dirty="0" smtClean="0"/>
              <a:t>Fig. 4.19</a:t>
            </a:r>
            <a:endParaRPr lang="de-DE" dirty="0"/>
          </a:p>
        </p:txBody>
      </p:sp>
      <p:pic>
        <p:nvPicPr>
          <p:cNvPr id="942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184" y="1279240"/>
            <a:ext cx="3907806" cy="4800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571" y="1521134"/>
            <a:ext cx="3294735" cy="4558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7422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4.3 </a:t>
            </a:r>
            <a:r>
              <a:rPr lang="de-DE" dirty="0"/>
              <a:t>Audio </a:t>
            </a:r>
            <a:r>
              <a:rPr lang="de-DE" dirty="0" err="1"/>
              <a:t>Thumbnailing</a:t>
            </a:r>
            <a:endParaRPr lang="de-DE" dirty="0"/>
          </a:p>
        </p:txBody>
      </p:sp>
      <p:sp>
        <p:nvSpPr>
          <p:cNvPr id="3" name="Text Placeholder 2"/>
          <p:cNvSpPr>
            <a:spLocks noGrp="1"/>
          </p:cNvSpPr>
          <p:nvPr>
            <p:ph type="body" sz="quarter" idx="10"/>
          </p:nvPr>
        </p:nvSpPr>
        <p:spPr/>
        <p:txBody>
          <a:bodyPr/>
          <a:lstStyle/>
          <a:p>
            <a:r>
              <a:rPr lang="de-DE" dirty="0" smtClean="0"/>
              <a:t>Fig. 4.20</a:t>
            </a:r>
            <a:endParaRPr lang="de-DE" dirty="0"/>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7713" y="3419475"/>
            <a:ext cx="28575" cy="1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01" y="1747797"/>
            <a:ext cx="3760446" cy="3749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5"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9550" y="1288632"/>
            <a:ext cx="5086351" cy="484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67872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4</a:t>
            </a:r>
            <a:r>
              <a:rPr lang="de-DE" dirty="0" smtClean="0"/>
              <a:t>.1 </a:t>
            </a:r>
            <a:r>
              <a:rPr lang="de-DE" dirty="0"/>
              <a:t>General </a:t>
            </a:r>
            <a:r>
              <a:rPr lang="de-DE" dirty="0" err="1"/>
              <a:t>Principles</a:t>
            </a:r>
            <a:endParaRPr lang="de-DE" dirty="0"/>
          </a:p>
        </p:txBody>
      </p:sp>
      <p:sp>
        <p:nvSpPr>
          <p:cNvPr id="3" name="Text Placeholder 2"/>
          <p:cNvSpPr>
            <a:spLocks noGrp="1"/>
          </p:cNvSpPr>
          <p:nvPr>
            <p:ph type="body" sz="quarter" idx="10"/>
          </p:nvPr>
        </p:nvSpPr>
        <p:spPr/>
        <p:txBody>
          <a:bodyPr/>
          <a:lstStyle/>
          <a:p>
            <a:r>
              <a:rPr lang="de-DE" dirty="0" smtClean="0"/>
              <a:t>Fig. 4.2</a:t>
            </a:r>
            <a:endParaRPr lang="de-DE" dirty="0"/>
          </a:p>
        </p:txBody>
      </p:sp>
      <p:pic>
        <p:nvPicPr>
          <p:cNvPr id="768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182" y="1349828"/>
            <a:ext cx="8016761" cy="465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18370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774" y="1459038"/>
            <a:ext cx="4572000" cy="4557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de-DE" dirty="0" smtClean="0"/>
              <a:t>4.3 </a:t>
            </a:r>
            <a:r>
              <a:rPr lang="de-DE" dirty="0"/>
              <a:t>Audio </a:t>
            </a:r>
            <a:r>
              <a:rPr lang="de-DE" dirty="0" err="1"/>
              <a:t>Thumbnailing</a:t>
            </a:r>
            <a:endParaRPr lang="de-DE" dirty="0"/>
          </a:p>
        </p:txBody>
      </p:sp>
      <p:sp>
        <p:nvSpPr>
          <p:cNvPr id="3" name="Text Placeholder 2"/>
          <p:cNvSpPr>
            <a:spLocks noGrp="1"/>
          </p:cNvSpPr>
          <p:nvPr>
            <p:ph type="body" sz="quarter" idx="10"/>
          </p:nvPr>
        </p:nvSpPr>
        <p:spPr/>
        <p:txBody>
          <a:bodyPr/>
          <a:lstStyle/>
          <a:p>
            <a:r>
              <a:rPr lang="de-DE" dirty="0" smtClean="0"/>
              <a:t>Fig. 4.20</a:t>
            </a:r>
            <a:endParaRPr lang="de-DE" dirty="0"/>
          </a:p>
        </p:txBody>
      </p:sp>
      <p:pic>
        <p:nvPicPr>
          <p:cNvPr id="952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8" y="1459038"/>
            <a:ext cx="4488647" cy="4471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67"/>
          <p:cNvSpPr>
            <a:spLocks noChangeAspect="1"/>
          </p:cNvSpPr>
          <p:nvPr/>
        </p:nvSpPr>
        <p:spPr bwMode="auto">
          <a:xfrm>
            <a:off x="1767872" y="4756506"/>
            <a:ext cx="129223" cy="129223"/>
          </a:xfrm>
          <a:prstGeom prst="ellipse">
            <a:avLst/>
          </a:prstGeom>
          <a:solidFill>
            <a:srgbClr val="0000FF"/>
          </a:solidFill>
          <a:ln w="25400" algn="ctr">
            <a:solidFill>
              <a:schemeClr val="bg1"/>
            </a:solidFill>
            <a:round/>
            <a:headEnd/>
            <a:tailEnd type="stealth" w="lg" len="lg"/>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26" name="TextBox 65"/>
          <p:cNvSpPr txBox="1">
            <a:spLocks noChangeArrowheads="1"/>
          </p:cNvSpPr>
          <p:nvPr/>
        </p:nvSpPr>
        <p:spPr bwMode="auto">
          <a:xfrm>
            <a:off x="5611785" y="5359836"/>
            <a:ext cx="2082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200" dirty="0" smtClean="0">
                <a:latin typeface="+mn-lt"/>
                <a:cs typeface="Times New Roman" pitchFamily="18" charset="0"/>
              </a:rPr>
              <a:t>Time (</a:t>
            </a:r>
            <a:r>
              <a:rPr lang="de-DE" altLang="de-DE" sz="1200" dirty="0" err="1" smtClean="0">
                <a:latin typeface="+mn-lt"/>
                <a:cs typeface="Times New Roman" pitchFamily="18" charset="0"/>
              </a:rPr>
              <a:t>seconds</a:t>
            </a:r>
            <a:r>
              <a:rPr lang="de-DE" altLang="de-DE" sz="1200" dirty="0" smtClean="0">
                <a:latin typeface="+mn-lt"/>
                <a:cs typeface="Times New Roman" pitchFamily="18" charset="0"/>
              </a:rPr>
              <a:t>)</a:t>
            </a:r>
            <a:endParaRPr lang="de-DE" altLang="de-DE" sz="1200" dirty="0">
              <a:latin typeface="+mn-lt"/>
              <a:cs typeface="Times New Roman" pitchFamily="18" charset="0"/>
            </a:endParaRPr>
          </a:p>
        </p:txBody>
      </p:sp>
      <p:sp>
        <p:nvSpPr>
          <p:cNvPr id="27" name="TextBox 65"/>
          <p:cNvSpPr txBox="1">
            <a:spLocks noChangeArrowheads="1"/>
          </p:cNvSpPr>
          <p:nvPr/>
        </p:nvSpPr>
        <p:spPr bwMode="auto">
          <a:xfrm rot="16200000">
            <a:off x="4129755" y="3464668"/>
            <a:ext cx="12369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200" dirty="0" smtClean="0">
                <a:latin typeface="+mn-lt"/>
                <a:cs typeface="Times New Roman" pitchFamily="18" charset="0"/>
              </a:rPr>
              <a:t>Time (</a:t>
            </a:r>
            <a:r>
              <a:rPr lang="de-DE" altLang="de-DE" sz="1200" dirty="0" err="1" smtClean="0">
                <a:latin typeface="+mn-lt"/>
                <a:cs typeface="Times New Roman" pitchFamily="18" charset="0"/>
              </a:rPr>
              <a:t>seconds</a:t>
            </a:r>
            <a:r>
              <a:rPr lang="de-DE" altLang="de-DE" sz="1200" dirty="0" smtClean="0">
                <a:latin typeface="+mn-lt"/>
                <a:cs typeface="Times New Roman" pitchFamily="18" charset="0"/>
              </a:rPr>
              <a:t>)</a:t>
            </a:r>
            <a:endParaRPr lang="de-DE" altLang="de-DE" sz="1200" dirty="0">
              <a:latin typeface="+mn-lt"/>
              <a:cs typeface="Times New Roman" pitchFamily="18" charset="0"/>
            </a:endParaRPr>
          </a:p>
        </p:txBody>
      </p:sp>
    </p:spTree>
    <p:extLst>
      <p:ext uri="{BB962C8B-B14F-4D97-AF65-F5344CB8AC3E}">
        <p14:creationId xmlns:p14="http://schemas.microsoft.com/office/powerpoint/2010/main" val="8287422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4.3 </a:t>
            </a:r>
            <a:r>
              <a:rPr lang="de-DE" dirty="0"/>
              <a:t>Audio </a:t>
            </a:r>
            <a:r>
              <a:rPr lang="de-DE" dirty="0" err="1"/>
              <a:t>Thumbnailing</a:t>
            </a:r>
            <a:endParaRPr lang="de-DE" dirty="0"/>
          </a:p>
        </p:txBody>
      </p:sp>
      <p:sp>
        <p:nvSpPr>
          <p:cNvPr id="3" name="Text Placeholder 2"/>
          <p:cNvSpPr>
            <a:spLocks noGrp="1"/>
          </p:cNvSpPr>
          <p:nvPr>
            <p:ph type="body" sz="quarter" idx="10"/>
          </p:nvPr>
        </p:nvSpPr>
        <p:spPr/>
        <p:txBody>
          <a:bodyPr/>
          <a:lstStyle/>
          <a:p>
            <a:r>
              <a:rPr lang="de-DE" dirty="0" smtClean="0"/>
              <a:t>Fig. 4.20</a:t>
            </a:r>
            <a:endParaRPr lang="de-DE" dirty="0"/>
          </a:p>
        </p:txBody>
      </p:sp>
      <p:pic>
        <p:nvPicPr>
          <p:cNvPr id="4"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775" y="1459037"/>
            <a:ext cx="4606986" cy="45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65"/>
          <p:cNvSpPr txBox="1">
            <a:spLocks noChangeArrowheads="1"/>
          </p:cNvSpPr>
          <p:nvPr/>
        </p:nvSpPr>
        <p:spPr bwMode="auto">
          <a:xfrm>
            <a:off x="5611785" y="5359836"/>
            <a:ext cx="2082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200" dirty="0" smtClean="0">
                <a:latin typeface="+mn-lt"/>
                <a:cs typeface="Times New Roman" pitchFamily="18" charset="0"/>
              </a:rPr>
              <a:t>Time (</a:t>
            </a:r>
            <a:r>
              <a:rPr lang="de-DE" altLang="de-DE" sz="1200" dirty="0" err="1" smtClean="0">
                <a:latin typeface="+mn-lt"/>
                <a:cs typeface="Times New Roman" pitchFamily="18" charset="0"/>
              </a:rPr>
              <a:t>seconds</a:t>
            </a:r>
            <a:r>
              <a:rPr lang="de-DE" altLang="de-DE" sz="1200" dirty="0" smtClean="0">
                <a:latin typeface="+mn-lt"/>
                <a:cs typeface="Times New Roman" pitchFamily="18" charset="0"/>
              </a:rPr>
              <a:t>)</a:t>
            </a:r>
            <a:endParaRPr lang="de-DE" altLang="de-DE" sz="1200" dirty="0">
              <a:latin typeface="+mn-lt"/>
              <a:cs typeface="Times New Roman" pitchFamily="18" charset="0"/>
            </a:endParaRPr>
          </a:p>
        </p:txBody>
      </p:sp>
      <p:sp>
        <p:nvSpPr>
          <p:cNvPr id="6" name="TextBox 65"/>
          <p:cNvSpPr txBox="1">
            <a:spLocks noChangeArrowheads="1"/>
          </p:cNvSpPr>
          <p:nvPr/>
        </p:nvSpPr>
        <p:spPr bwMode="auto">
          <a:xfrm rot="16200000">
            <a:off x="4129755" y="3464668"/>
            <a:ext cx="12369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200" dirty="0" smtClean="0">
                <a:latin typeface="+mn-lt"/>
                <a:cs typeface="Times New Roman" pitchFamily="18" charset="0"/>
              </a:rPr>
              <a:t>Time (</a:t>
            </a:r>
            <a:r>
              <a:rPr lang="de-DE" altLang="de-DE" sz="1200" dirty="0" err="1" smtClean="0">
                <a:latin typeface="+mn-lt"/>
                <a:cs typeface="Times New Roman" pitchFamily="18" charset="0"/>
              </a:rPr>
              <a:t>seconds</a:t>
            </a:r>
            <a:r>
              <a:rPr lang="de-DE" altLang="de-DE" sz="1200" dirty="0" smtClean="0">
                <a:latin typeface="+mn-lt"/>
                <a:cs typeface="Times New Roman" pitchFamily="18" charset="0"/>
              </a:rPr>
              <a:t>)</a:t>
            </a:r>
            <a:endParaRPr lang="de-DE" altLang="de-DE" sz="1200" dirty="0">
              <a:latin typeface="+mn-lt"/>
              <a:cs typeface="Times New Roman" pitchFamily="18"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8" y="1459038"/>
            <a:ext cx="4488647" cy="4471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67"/>
          <p:cNvSpPr>
            <a:spLocks noChangeAspect="1"/>
          </p:cNvSpPr>
          <p:nvPr/>
        </p:nvSpPr>
        <p:spPr bwMode="auto">
          <a:xfrm>
            <a:off x="1424826" y="4689803"/>
            <a:ext cx="129223" cy="129223"/>
          </a:xfrm>
          <a:prstGeom prst="ellipse">
            <a:avLst/>
          </a:prstGeom>
          <a:solidFill>
            <a:srgbClr val="0000FF"/>
          </a:solidFill>
          <a:ln w="25400" algn="ctr">
            <a:solidFill>
              <a:schemeClr val="bg1"/>
            </a:solidFill>
            <a:round/>
            <a:headEnd/>
            <a:tailEnd type="stealth" w="lg" len="lg"/>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Tree>
    <p:extLst>
      <p:ext uri="{BB962C8B-B14F-4D97-AF65-F5344CB8AC3E}">
        <p14:creationId xmlns:p14="http://schemas.microsoft.com/office/powerpoint/2010/main" val="9444950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4.3 </a:t>
            </a:r>
            <a:r>
              <a:rPr lang="de-DE" dirty="0"/>
              <a:t>Audio </a:t>
            </a:r>
            <a:r>
              <a:rPr lang="de-DE" dirty="0" err="1"/>
              <a:t>Thumbnailing</a:t>
            </a:r>
            <a:endParaRPr lang="de-DE" dirty="0"/>
          </a:p>
        </p:txBody>
      </p:sp>
      <p:sp>
        <p:nvSpPr>
          <p:cNvPr id="3" name="Text Placeholder 2"/>
          <p:cNvSpPr>
            <a:spLocks noGrp="1"/>
          </p:cNvSpPr>
          <p:nvPr>
            <p:ph type="body" sz="quarter" idx="10"/>
          </p:nvPr>
        </p:nvSpPr>
        <p:spPr/>
        <p:txBody>
          <a:bodyPr/>
          <a:lstStyle/>
          <a:p>
            <a:r>
              <a:rPr lang="de-DE" dirty="0" smtClean="0"/>
              <a:t>Fig. 4.20</a:t>
            </a:r>
            <a:endParaRPr lang="de-DE" dirty="0"/>
          </a:p>
        </p:txBody>
      </p:sp>
      <p:pic>
        <p:nvPicPr>
          <p:cNvPr id="4"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775" y="1459038"/>
            <a:ext cx="4571641" cy="4571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65"/>
          <p:cNvSpPr txBox="1">
            <a:spLocks noChangeArrowheads="1"/>
          </p:cNvSpPr>
          <p:nvPr/>
        </p:nvSpPr>
        <p:spPr bwMode="auto">
          <a:xfrm>
            <a:off x="5611785" y="5359836"/>
            <a:ext cx="2082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200" dirty="0" smtClean="0">
                <a:latin typeface="+mn-lt"/>
                <a:cs typeface="Times New Roman" pitchFamily="18" charset="0"/>
              </a:rPr>
              <a:t>Time (</a:t>
            </a:r>
            <a:r>
              <a:rPr lang="de-DE" altLang="de-DE" sz="1200" dirty="0" err="1" smtClean="0">
                <a:latin typeface="+mn-lt"/>
                <a:cs typeface="Times New Roman" pitchFamily="18" charset="0"/>
              </a:rPr>
              <a:t>seconds</a:t>
            </a:r>
            <a:r>
              <a:rPr lang="de-DE" altLang="de-DE" sz="1200" dirty="0" smtClean="0">
                <a:latin typeface="+mn-lt"/>
                <a:cs typeface="Times New Roman" pitchFamily="18" charset="0"/>
              </a:rPr>
              <a:t>)</a:t>
            </a:r>
            <a:endParaRPr lang="de-DE" altLang="de-DE" sz="1200" dirty="0">
              <a:latin typeface="+mn-lt"/>
              <a:cs typeface="Times New Roman" pitchFamily="18" charset="0"/>
            </a:endParaRPr>
          </a:p>
        </p:txBody>
      </p:sp>
      <p:sp>
        <p:nvSpPr>
          <p:cNvPr id="6" name="TextBox 65"/>
          <p:cNvSpPr txBox="1">
            <a:spLocks noChangeArrowheads="1"/>
          </p:cNvSpPr>
          <p:nvPr/>
        </p:nvSpPr>
        <p:spPr bwMode="auto">
          <a:xfrm rot="16200000">
            <a:off x="4129755" y="3464668"/>
            <a:ext cx="12369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200" dirty="0" smtClean="0">
                <a:latin typeface="+mn-lt"/>
                <a:cs typeface="Times New Roman" pitchFamily="18" charset="0"/>
              </a:rPr>
              <a:t>Time (</a:t>
            </a:r>
            <a:r>
              <a:rPr lang="de-DE" altLang="de-DE" sz="1200" dirty="0" err="1" smtClean="0">
                <a:latin typeface="+mn-lt"/>
                <a:cs typeface="Times New Roman" pitchFamily="18" charset="0"/>
              </a:rPr>
              <a:t>seconds</a:t>
            </a:r>
            <a:r>
              <a:rPr lang="de-DE" altLang="de-DE" sz="1200" dirty="0" smtClean="0">
                <a:latin typeface="+mn-lt"/>
                <a:cs typeface="Times New Roman" pitchFamily="18" charset="0"/>
              </a:rPr>
              <a:t>)</a:t>
            </a:r>
            <a:endParaRPr lang="de-DE" altLang="de-DE" sz="1200" dirty="0">
              <a:latin typeface="+mn-lt"/>
              <a:cs typeface="Times New Roman" pitchFamily="18"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8" y="1459038"/>
            <a:ext cx="4488647" cy="4471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67"/>
          <p:cNvSpPr>
            <a:spLocks noChangeAspect="1"/>
          </p:cNvSpPr>
          <p:nvPr/>
        </p:nvSpPr>
        <p:spPr bwMode="auto">
          <a:xfrm>
            <a:off x="2739836" y="4756506"/>
            <a:ext cx="129223" cy="129223"/>
          </a:xfrm>
          <a:prstGeom prst="ellipse">
            <a:avLst/>
          </a:prstGeom>
          <a:solidFill>
            <a:srgbClr val="0000FF"/>
          </a:solidFill>
          <a:ln w="25400" algn="ctr">
            <a:solidFill>
              <a:schemeClr val="bg1"/>
            </a:solidFill>
            <a:round/>
            <a:headEnd/>
            <a:tailEnd type="stealth" w="lg" len="lg"/>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Tree>
    <p:extLst>
      <p:ext uri="{BB962C8B-B14F-4D97-AF65-F5344CB8AC3E}">
        <p14:creationId xmlns:p14="http://schemas.microsoft.com/office/powerpoint/2010/main" val="22517814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4.3 </a:t>
            </a:r>
            <a:r>
              <a:rPr lang="de-DE" dirty="0"/>
              <a:t>Audio </a:t>
            </a:r>
            <a:r>
              <a:rPr lang="de-DE" dirty="0" err="1"/>
              <a:t>Thumbnailing</a:t>
            </a:r>
            <a:endParaRPr lang="de-DE" dirty="0"/>
          </a:p>
        </p:txBody>
      </p:sp>
      <p:sp>
        <p:nvSpPr>
          <p:cNvPr id="3" name="Text Placeholder 2"/>
          <p:cNvSpPr>
            <a:spLocks noGrp="1"/>
          </p:cNvSpPr>
          <p:nvPr>
            <p:ph type="body" sz="quarter" idx="10"/>
          </p:nvPr>
        </p:nvSpPr>
        <p:spPr/>
        <p:txBody>
          <a:bodyPr/>
          <a:lstStyle/>
          <a:p>
            <a:r>
              <a:rPr lang="de-DE" dirty="0" smtClean="0"/>
              <a:t>Fig. 4.20</a:t>
            </a:r>
            <a:endParaRPr lang="de-DE" dirty="0"/>
          </a:p>
        </p:txBody>
      </p:sp>
      <p:pic>
        <p:nvPicPr>
          <p:cNvPr id="4"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775" y="1459038"/>
            <a:ext cx="4571641" cy="4571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65"/>
          <p:cNvSpPr txBox="1">
            <a:spLocks noChangeArrowheads="1"/>
          </p:cNvSpPr>
          <p:nvPr/>
        </p:nvSpPr>
        <p:spPr bwMode="auto">
          <a:xfrm>
            <a:off x="5611785" y="5359836"/>
            <a:ext cx="2082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200" dirty="0" smtClean="0">
                <a:latin typeface="+mn-lt"/>
                <a:cs typeface="Times New Roman" pitchFamily="18" charset="0"/>
              </a:rPr>
              <a:t>Time (</a:t>
            </a:r>
            <a:r>
              <a:rPr lang="de-DE" altLang="de-DE" sz="1200" dirty="0" err="1" smtClean="0">
                <a:latin typeface="+mn-lt"/>
                <a:cs typeface="Times New Roman" pitchFamily="18" charset="0"/>
              </a:rPr>
              <a:t>seconds</a:t>
            </a:r>
            <a:r>
              <a:rPr lang="de-DE" altLang="de-DE" sz="1200" dirty="0" smtClean="0">
                <a:latin typeface="+mn-lt"/>
                <a:cs typeface="Times New Roman" pitchFamily="18" charset="0"/>
              </a:rPr>
              <a:t>)</a:t>
            </a:r>
            <a:endParaRPr lang="de-DE" altLang="de-DE" sz="1200" dirty="0">
              <a:latin typeface="+mn-lt"/>
              <a:cs typeface="Times New Roman" pitchFamily="18" charset="0"/>
            </a:endParaRPr>
          </a:p>
        </p:txBody>
      </p:sp>
      <p:sp>
        <p:nvSpPr>
          <p:cNvPr id="6" name="TextBox 65"/>
          <p:cNvSpPr txBox="1">
            <a:spLocks noChangeArrowheads="1"/>
          </p:cNvSpPr>
          <p:nvPr/>
        </p:nvSpPr>
        <p:spPr bwMode="auto">
          <a:xfrm rot="16200000">
            <a:off x="4129755" y="3464668"/>
            <a:ext cx="12369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200" dirty="0" smtClean="0">
                <a:latin typeface="+mn-lt"/>
                <a:cs typeface="Times New Roman" pitchFamily="18" charset="0"/>
              </a:rPr>
              <a:t>Time (</a:t>
            </a:r>
            <a:r>
              <a:rPr lang="de-DE" altLang="de-DE" sz="1200" dirty="0" err="1" smtClean="0">
                <a:latin typeface="+mn-lt"/>
                <a:cs typeface="Times New Roman" pitchFamily="18" charset="0"/>
              </a:rPr>
              <a:t>seconds</a:t>
            </a:r>
            <a:r>
              <a:rPr lang="de-DE" altLang="de-DE" sz="1200" dirty="0" smtClean="0">
                <a:latin typeface="+mn-lt"/>
                <a:cs typeface="Times New Roman" pitchFamily="18" charset="0"/>
              </a:rPr>
              <a:t>)</a:t>
            </a:r>
            <a:endParaRPr lang="de-DE" altLang="de-DE" sz="1200" dirty="0">
              <a:latin typeface="+mn-lt"/>
              <a:cs typeface="Times New Roman" pitchFamily="18"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8" y="1459038"/>
            <a:ext cx="4488647" cy="4471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67"/>
          <p:cNvSpPr>
            <a:spLocks noChangeAspect="1"/>
          </p:cNvSpPr>
          <p:nvPr/>
        </p:nvSpPr>
        <p:spPr bwMode="auto">
          <a:xfrm>
            <a:off x="1377180" y="4041827"/>
            <a:ext cx="129223" cy="129223"/>
          </a:xfrm>
          <a:prstGeom prst="ellipse">
            <a:avLst/>
          </a:prstGeom>
          <a:solidFill>
            <a:srgbClr val="0000FF"/>
          </a:solidFill>
          <a:ln w="25400" algn="ctr">
            <a:solidFill>
              <a:schemeClr val="bg1"/>
            </a:solidFill>
            <a:round/>
            <a:headEnd/>
            <a:tailEnd type="stealth" w="lg" len="lg"/>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Tree>
    <p:extLst>
      <p:ext uri="{BB962C8B-B14F-4D97-AF65-F5344CB8AC3E}">
        <p14:creationId xmlns:p14="http://schemas.microsoft.com/office/powerpoint/2010/main" val="22517814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4.3 </a:t>
            </a:r>
            <a:r>
              <a:rPr lang="de-DE" dirty="0"/>
              <a:t>Audio </a:t>
            </a:r>
            <a:r>
              <a:rPr lang="de-DE" dirty="0" err="1"/>
              <a:t>Thumbnailing</a:t>
            </a:r>
            <a:endParaRPr lang="de-DE" dirty="0"/>
          </a:p>
        </p:txBody>
      </p:sp>
      <p:sp>
        <p:nvSpPr>
          <p:cNvPr id="3" name="Text Placeholder 2"/>
          <p:cNvSpPr>
            <a:spLocks noGrp="1"/>
          </p:cNvSpPr>
          <p:nvPr>
            <p:ph type="body" sz="quarter" idx="10"/>
          </p:nvPr>
        </p:nvSpPr>
        <p:spPr/>
        <p:txBody>
          <a:bodyPr/>
          <a:lstStyle/>
          <a:p>
            <a:r>
              <a:rPr lang="de-DE" dirty="0" smtClean="0"/>
              <a:t>Fig. 4.21</a:t>
            </a:r>
            <a:endParaRPr lang="de-DE" dirty="0"/>
          </a:p>
        </p:txBody>
      </p:sp>
      <p:pic>
        <p:nvPicPr>
          <p:cNvPr id="9626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7220" y="3483425"/>
            <a:ext cx="3122465" cy="259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559" y="3483425"/>
            <a:ext cx="3122465" cy="259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7220" y="897283"/>
            <a:ext cx="3122466" cy="2630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559" y="897283"/>
            <a:ext cx="3122465" cy="262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87422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4.3 </a:t>
            </a:r>
            <a:r>
              <a:rPr lang="de-DE" dirty="0"/>
              <a:t>Audio </a:t>
            </a:r>
            <a:r>
              <a:rPr lang="de-DE" dirty="0" err="1"/>
              <a:t>Thumbnailing</a:t>
            </a:r>
            <a:endParaRPr lang="de-DE" dirty="0"/>
          </a:p>
        </p:txBody>
      </p:sp>
      <p:sp>
        <p:nvSpPr>
          <p:cNvPr id="3" name="Text Placeholder 2"/>
          <p:cNvSpPr>
            <a:spLocks noGrp="1"/>
          </p:cNvSpPr>
          <p:nvPr>
            <p:ph type="body" sz="quarter" idx="10"/>
          </p:nvPr>
        </p:nvSpPr>
        <p:spPr/>
        <p:txBody>
          <a:bodyPr/>
          <a:lstStyle/>
          <a:p>
            <a:r>
              <a:rPr lang="de-DE" dirty="0" smtClean="0"/>
              <a:t>Fig. 4.22</a:t>
            </a:r>
            <a:endParaRPr lang="de-DE" dirty="0"/>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8414" y="818506"/>
            <a:ext cx="5757581" cy="5312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55984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97"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787" y="2146846"/>
            <a:ext cx="3833559" cy="312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de-DE" dirty="0" smtClean="0"/>
              <a:t>4.3 </a:t>
            </a:r>
            <a:r>
              <a:rPr lang="de-DE" dirty="0"/>
              <a:t>Audio </a:t>
            </a:r>
            <a:r>
              <a:rPr lang="de-DE" dirty="0" err="1"/>
              <a:t>Thumbnailing</a:t>
            </a:r>
            <a:endParaRPr lang="de-DE" dirty="0"/>
          </a:p>
        </p:txBody>
      </p:sp>
      <p:sp>
        <p:nvSpPr>
          <p:cNvPr id="3" name="Text Placeholder 2"/>
          <p:cNvSpPr>
            <a:spLocks noGrp="1"/>
          </p:cNvSpPr>
          <p:nvPr>
            <p:ph type="body" sz="quarter" idx="10"/>
          </p:nvPr>
        </p:nvSpPr>
        <p:spPr/>
        <p:txBody>
          <a:bodyPr/>
          <a:lstStyle/>
          <a:p>
            <a:r>
              <a:rPr lang="de-DE" dirty="0" smtClean="0"/>
              <a:t>Fig. 4.22</a:t>
            </a:r>
            <a:endParaRPr lang="de-DE" dirty="0"/>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80" y="2095839"/>
            <a:ext cx="4246880" cy="3509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val 67"/>
          <p:cNvSpPr>
            <a:spLocks noChangeAspect="1"/>
          </p:cNvSpPr>
          <p:nvPr/>
        </p:nvSpPr>
        <p:spPr bwMode="auto">
          <a:xfrm>
            <a:off x="3270881" y="4884152"/>
            <a:ext cx="147908" cy="147908"/>
          </a:xfrm>
          <a:prstGeom prst="ellipse">
            <a:avLst/>
          </a:prstGeom>
          <a:solidFill>
            <a:srgbClr val="0000FF"/>
          </a:solidFill>
          <a:ln w="25400" algn="ctr">
            <a:solidFill>
              <a:schemeClr val="bg1"/>
            </a:solidFill>
            <a:round/>
            <a:headEnd/>
            <a:tailEnd type="stealth" w="lg" len="lg"/>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36" name="TextBox 65"/>
          <p:cNvSpPr txBox="1">
            <a:spLocks noChangeArrowheads="1"/>
          </p:cNvSpPr>
          <p:nvPr/>
        </p:nvSpPr>
        <p:spPr bwMode="auto">
          <a:xfrm rot="16200000">
            <a:off x="4338963" y="3449279"/>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seconds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8287422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925" y="2146846"/>
            <a:ext cx="3796007" cy="31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de-DE" dirty="0" smtClean="0"/>
              <a:t>4.3 </a:t>
            </a:r>
            <a:r>
              <a:rPr lang="de-DE" dirty="0"/>
              <a:t>Audio </a:t>
            </a:r>
            <a:r>
              <a:rPr lang="de-DE" dirty="0" err="1"/>
              <a:t>Thumbnailing</a:t>
            </a:r>
            <a:endParaRPr lang="de-DE" dirty="0"/>
          </a:p>
        </p:txBody>
      </p:sp>
      <p:sp>
        <p:nvSpPr>
          <p:cNvPr id="3" name="Text Placeholder 2"/>
          <p:cNvSpPr>
            <a:spLocks noGrp="1"/>
          </p:cNvSpPr>
          <p:nvPr>
            <p:ph type="body" sz="quarter" idx="10"/>
          </p:nvPr>
        </p:nvSpPr>
        <p:spPr/>
        <p:txBody>
          <a:bodyPr/>
          <a:lstStyle/>
          <a:p>
            <a:r>
              <a:rPr lang="de-DE" dirty="0" smtClean="0"/>
              <a:t>Fig. 4.22</a:t>
            </a:r>
            <a:endParaRPr lang="de-DE" dirty="0"/>
          </a:p>
        </p:txBody>
      </p:sp>
      <p:sp>
        <p:nvSpPr>
          <p:cNvPr id="6" name="TextBox 65"/>
          <p:cNvSpPr txBox="1">
            <a:spLocks noChangeArrowheads="1"/>
          </p:cNvSpPr>
          <p:nvPr/>
        </p:nvSpPr>
        <p:spPr bwMode="auto">
          <a:xfrm rot="16200000">
            <a:off x="4338963" y="3449279"/>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seconds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80" y="2095839"/>
            <a:ext cx="4246880" cy="3509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67"/>
          <p:cNvSpPr>
            <a:spLocks noChangeAspect="1"/>
          </p:cNvSpPr>
          <p:nvPr/>
        </p:nvSpPr>
        <p:spPr bwMode="auto">
          <a:xfrm>
            <a:off x="1733299" y="4449768"/>
            <a:ext cx="147908" cy="147908"/>
          </a:xfrm>
          <a:prstGeom prst="ellipse">
            <a:avLst/>
          </a:prstGeom>
          <a:solidFill>
            <a:srgbClr val="0000FF"/>
          </a:solidFill>
          <a:ln w="25400" algn="ctr">
            <a:solidFill>
              <a:schemeClr val="bg1"/>
            </a:solidFill>
            <a:round/>
            <a:headEnd/>
            <a:tailEnd type="stealth" w="lg" len="lg"/>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11" name="TextBox 65"/>
          <p:cNvSpPr txBox="1">
            <a:spLocks noChangeArrowheads="1"/>
          </p:cNvSpPr>
          <p:nvPr/>
        </p:nvSpPr>
        <p:spPr bwMode="auto">
          <a:xfrm>
            <a:off x="5900193" y="5239984"/>
            <a:ext cx="2082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seconds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spTree>
    <p:extLst>
      <p:ext uri="{BB962C8B-B14F-4D97-AF65-F5344CB8AC3E}">
        <p14:creationId xmlns:p14="http://schemas.microsoft.com/office/powerpoint/2010/main" val="35806646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4.3 </a:t>
            </a:r>
            <a:r>
              <a:rPr lang="de-DE" dirty="0"/>
              <a:t>Audio </a:t>
            </a:r>
            <a:r>
              <a:rPr lang="de-DE" dirty="0" err="1"/>
              <a:t>Thumbnailing</a:t>
            </a:r>
            <a:endParaRPr lang="de-DE" dirty="0"/>
          </a:p>
        </p:txBody>
      </p:sp>
      <p:sp>
        <p:nvSpPr>
          <p:cNvPr id="3" name="Text Placeholder 2"/>
          <p:cNvSpPr>
            <a:spLocks noGrp="1"/>
          </p:cNvSpPr>
          <p:nvPr>
            <p:ph type="body" sz="quarter" idx="10"/>
          </p:nvPr>
        </p:nvSpPr>
        <p:spPr/>
        <p:txBody>
          <a:bodyPr/>
          <a:lstStyle/>
          <a:p>
            <a:r>
              <a:rPr lang="de-DE" dirty="0" smtClean="0"/>
              <a:t>Fig. 4.22</a:t>
            </a:r>
            <a:endParaRPr lang="de-DE" dirty="0"/>
          </a:p>
        </p:txBody>
      </p:sp>
      <p:sp>
        <p:nvSpPr>
          <p:cNvPr id="6" name="TextBox 65"/>
          <p:cNvSpPr txBox="1">
            <a:spLocks noChangeArrowheads="1"/>
          </p:cNvSpPr>
          <p:nvPr/>
        </p:nvSpPr>
        <p:spPr bwMode="auto">
          <a:xfrm rot="16200000">
            <a:off x="4338963" y="3449279"/>
            <a:ext cx="1410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seconds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80" y="2095839"/>
            <a:ext cx="4246880" cy="3509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67"/>
          <p:cNvSpPr>
            <a:spLocks noChangeAspect="1"/>
          </p:cNvSpPr>
          <p:nvPr/>
        </p:nvSpPr>
        <p:spPr bwMode="auto">
          <a:xfrm>
            <a:off x="3008872" y="4049858"/>
            <a:ext cx="147908" cy="147908"/>
          </a:xfrm>
          <a:prstGeom prst="ellipse">
            <a:avLst/>
          </a:prstGeom>
          <a:solidFill>
            <a:srgbClr val="0000FF"/>
          </a:solidFill>
          <a:ln w="25400" algn="ctr">
            <a:solidFill>
              <a:schemeClr val="bg1"/>
            </a:solidFill>
            <a:round/>
            <a:headEnd/>
            <a:tailEnd type="stealth" w="lg" len="lg"/>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
        <p:nvSpPr>
          <p:cNvPr id="11" name="TextBox 65"/>
          <p:cNvSpPr txBox="1">
            <a:spLocks noChangeArrowheads="1"/>
          </p:cNvSpPr>
          <p:nvPr/>
        </p:nvSpPr>
        <p:spPr bwMode="auto">
          <a:xfrm>
            <a:off x="5900193" y="5239984"/>
            <a:ext cx="2082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336699"/>
              </a:buClr>
              <a:buFont typeface="Wingdings" pitchFamily="2" charset="2"/>
              <a:buChar char="§"/>
              <a:defRPr sz="2800">
                <a:solidFill>
                  <a:schemeClr val="tx1"/>
                </a:solidFill>
                <a:latin typeface="Arial" charset="0"/>
              </a:defRPr>
            </a:lvl1pPr>
            <a:lvl2pPr marL="742950" indent="-285750" eaLnBrk="0" hangingPunct="0">
              <a:spcBef>
                <a:spcPct val="20000"/>
              </a:spcBef>
              <a:buClr>
                <a:srgbClr val="9AAED2"/>
              </a:buClr>
              <a:buFont typeface="Arial" charset="0"/>
              <a:buChar char="–"/>
              <a:defRPr sz="2400">
                <a:solidFill>
                  <a:schemeClr val="tx1"/>
                </a:solidFill>
                <a:latin typeface="Arial" charset="0"/>
              </a:defRPr>
            </a:lvl2pPr>
            <a:lvl3pPr marL="1143000" indent="-228600" eaLnBrk="0" hangingPunct="0">
              <a:spcBef>
                <a:spcPct val="20000"/>
              </a:spcBef>
              <a:buClr>
                <a:schemeClr val="bg2"/>
              </a:buClr>
              <a:buFont typeface="Wingdings" pitchFamily="2" charset="2"/>
              <a:buChar char="§"/>
              <a:defRPr sz="2200">
                <a:solidFill>
                  <a:schemeClr val="tx1"/>
                </a:solidFill>
                <a:latin typeface="Arial" charset="0"/>
              </a:defRPr>
            </a:lvl3pPr>
            <a:lvl4pPr marL="1600200" indent="-228600" eaLnBrk="0" hangingPunct="0">
              <a:spcBef>
                <a:spcPct val="20000"/>
              </a:spcBef>
              <a:buClr>
                <a:schemeClr val="bg2"/>
              </a:buClr>
              <a:buFont typeface="Arial" charset="0"/>
              <a:buChar char="–"/>
              <a:defRPr sz="2000">
                <a:solidFill>
                  <a:schemeClr val="tx1"/>
                </a:solidFill>
                <a:latin typeface="Arial" charset="0"/>
              </a:defRPr>
            </a:lvl4pPr>
            <a:lvl5pPr marL="2057400" indent="-228600" eaLnBrk="0" hangingPunct="0">
              <a:spcBef>
                <a:spcPct val="20000"/>
              </a:spcBef>
              <a:buClr>
                <a:schemeClr val="bg2"/>
              </a:buClr>
              <a:buFont typeface="Arial" charset="0"/>
              <a:buChar char="»"/>
              <a:defRPr>
                <a:solidFill>
                  <a:schemeClr val="tx1"/>
                </a:solidFill>
                <a:latin typeface="Arial" charset="0"/>
              </a:defRPr>
            </a:lvl5pPr>
            <a:lvl6pPr marL="25146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6pPr>
            <a:lvl7pPr marL="29718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7pPr>
            <a:lvl8pPr marL="34290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8pPr>
            <a:lvl9pPr marL="3886200" indent="-228600" eaLnBrk="0" fontAlgn="base" hangingPunct="0">
              <a:spcBef>
                <a:spcPct val="20000"/>
              </a:spcBef>
              <a:spcAft>
                <a:spcPct val="0"/>
              </a:spcAft>
              <a:buClr>
                <a:schemeClr val="bg2"/>
              </a:buClr>
              <a:buFont typeface="Arial" charset="0"/>
              <a:buChar char="»"/>
              <a:defRPr>
                <a:solidFill>
                  <a:schemeClr val="tx1"/>
                </a:solidFill>
                <a:latin typeface="Arial" charset="0"/>
              </a:defRPr>
            </a:lvl9pPr>
          </a:lstStyle>
          <a:p>
            <a:pPr algn="ctr" eaLnBrk="1" hangingPunct="1">
              <a:spcBef>
                <a:spcPct val="0"/>
              </a:spcBef>
              <a:buClrTx/>
              <a:buFontTx/>
              <a:buNone/>
            </a:pPr>
            <a:r>
              <a:rPr lang="de-DE" altLang="de-DE" sz="1400" dirty="0" smtClean="0">
                <a:latin typeface="+mn-lt"/>
                <a:cs typeface="Times New Roman" pitchFamily="18" charset="0"/>
              </a:rPr>
              <a:t>Time (</a:t>
            </a:r>
            <a:r>
              <a:rPr lang="de-DE" altLang="de-DE" sz="1400" dirty="0" err="1" smtClean="0">
                <a:latin typeface="+mn-lt"/>
                <a:cs typeface="Times New Roman" pitchFamily="18" charset="0"/>
              </a:rPr>
              <a:t>seconds</a:t>
            </a:r>
            <a:r>
              <a:rPr lang="de-DE" altLang="de-DE" sz="1400" dirty="0" smtClean="0">
                <a:latin typeface="+mn-lt"/>
                <a:cs typeface="Times New Roman" pitchFamily="18" charset="0"/>
              </a:rPr>
              <a:t>)</a:t>
            </a:r>
            <a:endParaRPr lang="de-DE" altLang="de-DE" sz="1400" dirty="0">
              <a:latin typeface="+mn-lt"/>
              <a:cs typeface="Times New Roman" pitchFamily="18" charset="0"/>
            </a:endParaRPr>
          </a:p>
        </p:txBody>
      </p:sp>
      <p:pic>
        <p:nvPicPr>
          <p:cNvPr id="10"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787" y="2146192"/>
            <a:ext cx="3837682" cy="312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69127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4.4 </a:t>
            </a:r>
            <a:r>
              <a:rPr lang="de-DE" dirty="0" err="1"/>
              <a:t>Novelty-Based</a:t>
            </a:r>
            <a:r>
              <a:rPr lang="de-DE" dirty="0"/>
              <a:t> Segmentation</a:t>
            </a:r>
          </a:p>
        </p:txBody>
      </p:sp>
      <p:sp>
        <p:nvSpPr>
          <p:cNvPr id="3" name="Text Placeholder 2"/>
          <p:cNvSpPr>
            <a:spLocks noGrp="1"/>
          </p:cNvSpPr>
          <p:nvPr>
            <p:ph type="body" sz="quarter" idx="10"/>
          </p:nvPr>
        </p:nvSpPr>
        <p:spPr/>
        <p:txBody>
          <a:bodyPr/>
          <a:lstStyle/>
          <a:p>
            <a:r>
              <a:rPr lang="de-DE" dirty="0" smtClean="0"/>
              <a:t>Fig. 4.23</a:t>
            </a:r>
            <a:endParaRPr lang="de-DE" dirty="0"/>
          </a:p>
        </p:txBody>
      </p:sp>
      <p:pic>
        <p:nvPicPr>
          <p:cNvPr id="983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010" y="3354958"/>
            <a:ext cx="2783567" cy="2783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100" y="3627082"/>
            <a:ext cx="3365208" cy="2239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010" y="725913"/>
            <a:ext cx="2783567" cy="2766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1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5100" y="989728"/>
            <a:ext cx="3365208" cy="2239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0750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4</a:t>
            </a:r>
            <a:r>
              <a:rPr lang="de-DE" dirty="0" smtClean="0"/>
              <a:t>.1 </a:t>
            </a:r>
            <a:r>
              <a:rPr lang="de-DE" dirty="0"/>
              <a:t>General </a:t>
            </a:r>
            <a:r>
              <a:rPr lang="de-DE" dirty="0" err="1"/>
              <a:t>Principles</a:t>
            </a:r>
            <a:endParaRPr lang="de-DE" dirty="0"/>
          </a:p>
        </p:txBody>
      </p:sp>
      <p:sp>
        <p:nvSpPr>
          <p:cNvPr id="3" name="Text Placeholder 2"/>
          <p:cNvSpPr>
            <a:spLocks noGrp="1"/>
          </p:cNvSpPr>
          <p:nvPr>
            <p:ph type="body" sz="quarter" idx="10"/>
          </p:nvPr>
        </p:nvSpPr>
        <p:spPr/>
        <p:txBody>
          <a:bodyPr/>
          <a:lstStyle/>
          <a:p>
            <a:r>
              <a:rPr lang="de-DE" dirty="0" smtClean="0"/>
              <a:t>Fig. 4.3</a:t>
            </a:r>
            <a:endParaRPr lang="de-DE" dirty="0"/>
          </a:p>
        </p:txBody>
      </p:sp>
      <p:pic>
        <p:nvPicPr>
          <p:cNvPr id="778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86" y="1509484"/>
            <a:ext cx="8018214" cy="440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33844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7585" y="917122"/>
            <a:ext cx="4482225" cy="509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de-DE" dirty="0" smtClean="0"/>
              <a:t>4.4 </a:t>
            </a:r>
            <a:r>
              <a:rPr lang="de-DE" dirty="0" err="1"/>
              <a:t>Novelty-Based</a:t>
            </a:r>
            <a:r>
              <a:rPr lang="de-DE" dirty="0"/>
              <a:t> Segmentation</a:t>
            </a:r>
          </a:p>
        </p:txBody>
      </p:sp>
      <p:sp>
        <p:nvSpPr>
          <p:cNvPr id="3" name="Text Placeholder 2"/>
          <p:cNvSpPr>
            <a:spLocks noGrp="1"/>
          </p:cNvSpPr>
          <p:nvPr>
            <p:ph type="body" sz="quarter" idx="10"/>
          </p:nvPr>
        </p:nvSpPr>
        <p:spPr/>
        <p:txBody>
          <a:bodyPr/>
          <a:lstStyle/>
          <a:p>
            <a:r>
              <a:rPr lang="de-DE" dirty="0" smtClean="0"/>
              <a:t>Fig. 4.24</a:t>
            </a:r>
            <a:endParaRPr lang="de-DE" dirty="0"/>
          </a:p>
        </p:txBody>
      </p:sp>
    </p:spTree>
    <p:extLst>
      <p:ext uri="{BB962C8B-B14F-4D97-AF65-F5344CB8AC3E}">
        <p14:creationId xmlns:p14="http://schemas.microsoft.com/office/powerpoint/2010/main" val="37207500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4.4 </a:t>
            </a:r>
            <a:r>
              <a:rPr lang="de-DE" dirty="0" err="1"/>
              <a:t>Novelty-Based</a:t>
            </a:r>
            <a:r>
              <a:rPr lang="de-DE" dirty="0"/>
              <a:t> Segmentation</a:t>
            </a:r>
          </a:p>
        </p:txBody>
      </p:sp>
      <p:sp>
        <p:nvSpPr>
          <p:cNvPr id="3" name="Text Placeholder 2"/>
          <p:cNvSpPr>
            <a:spLocks noGrp="1"/>
          </p:cNvSpPr>
          <p:nvPr>
            <p:ph type="body" sz="quarter" idx="10"/>
          </p:nvPr>
        </p:nvSpPr>
        <p:spPr/>
        <p:txBody>
          <a:bodyPr/>
          <a:lstStyle/>
          <a:p>
            <a:r>
              <a:rPr lang="de-DE" dirty="0" smtClean="0"/>
              <a:t>Fig. 4.24</a:t>
            </a:r>
            <a:endParaRPr lang="de-DE" dirty="0"/>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7585" y="917122"/>
            <a:ext cx="4482225" cy="509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01466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4.4 </a:t>
            </a:r>
            <a:r>
              <a:rPr lang="de-DE" dirty="0" err="1"/>
              <a:t>Novelty-Based</a:t>
            </a:r>
            <a:r>
              <a:rPr lang="de-DE" dirty="0"/>
              <a:t> Segmentation</a:t>
            </a:r>
          </a:p>
        </p:txBody>
      </p:sp>
      <p:sp>
        <p:nvSpPr>
          <p:cNvPr id="3" name="Text Placeholder 2"/>
          <p:cNvSpPr>
            <a:spLocks noGrp="1"/>
          </p:cNvSpPr>
          <p:nvPr>
            <p:ph type="body" sz="quarter" idx="10"/>
          </p:nvPr>
        </p:nvSpPr>
        <p:spPr/>
        <p:txBody>
          <a:bodyPr/>
          <a:lstStyle/>
          <a:p>
            <a:r>
              <a:rPr lang="de-DE" dirty="0" smtClean="0"/>
              <a:t>Fig. 4.24</a:t>
            </a:r>
            <a:endParaRPr lang="de-DE"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7585" y="917122"/>
            <a:ext cx="4482225" cy="5094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6488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4.4 </a:t>
            </a:r>
            <a:r>
              <a:rPr lang="de-DE" dirty="0" err="1"/>
              <a:t>Novelty-Based</a:t>
            </a:r>
            <a:r>
              <a:rPr lang="de-DE" dirty="0"/>
              <a:t> Segmentation</a:t>
            </a:r>
          </a:p>
        </p:txBody>
      </p:sp>
      <p:sp>
        <p:nvSpPr>
          <p:cNvPr id="3" name="Text Placeholder 2"/>
          <p:cNvSpPr>
            <a:spLocks noGrp="1"/>
          </p:cNvSpPr>
          <p:nvPr>
            <p:ph type="body" sz="quarter" idx="10"/>
          </p:nvPr>
        </p:nvSpPr>
        <p:spPr/>
        <p:txBody>
          <a:bodyPr/>
          <a:lstStyle/>
          <a:p>
            <a:r>
              <a:rPr lang="de-DE" dirty="0" smtClean="0"/>
              <a:t>Fig. 4.25</a:t>
            </a:r>
            <a:endParaRPr lang="de-DE" dirty="0"/>
          </a:p>
        </p:txBody>
      </p:sp>
      <p:pic>
        <p:nvPicPr>
          <p:cNvPr id="1003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4" y="740532"/>
            <a:ext cx="3421971" cy="5395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806" y="745100"/>
            <a:ext cx="3417402" cy="5391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69127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4.4 </a:t>
            </a:r>
            <a:r>
              <a:rPr lang="de-DE" dirty="0" err="1"/>
              <a:t>Novelty-Based</a:t>
            </a:r>
            <a:r>
              <a:rPr lang="de-DE" dirty="0"/>
              <a:t> Segmentation</a:t>
            </a:r>
          </a:p>
        </p:txBody>
      </p:sp>
      <p:sp>
        <p:nvSpPr>
          <p:cNvPr id="3" name="Text Placeholder 2"/>
          <p:cNvSpPr>
            <a:spLocks noGrp="1"/>
          </p:cNvSpPr>
          <p:nvPr>
            <p:ph type="body" sz="quarter" idx="10"/>
          </p:nvPr>
        </p:nvSpPr>
        <p:spPr/>
        <p:txBody>
          <a:bodyPr/>
          <a:lstStyle/>
          <a:p>
            <a:r>
              <a:rPr lang="de-DE" dirty="0" smtClean="0"/>
              <a:t>Fig. 4.26</a:t>
            </a:r>
            <a:endParaRPr lang="de-DE" dirty="0"/>
          </a:p>
        </p:txBody>
      </p:sp>
      <p:pic>
        <p:nvPicPr>
          <p:cNvPr id="10138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6378" y="1181084"/>
            <a:ext cx="2787216" cy="2796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258" y="1181084"/>
            <a:ext cx="2990151" cy="2784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44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7258" y="1078436"/>
            <a:ext cx="2641352" cy="5063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de-DE" dirty="0" smtClean="0"/>
              <a:t>4.4 </a:t>
            </a:r>
            <a:r>
              <a:rPr lang="de-DE" dirty="0" err="1"/>
              <a:t>Novelty-Based</a:t>
            </a:r>
            <a:r>
              <a:rPr lang="de-DE" dirty="0"/>
              <a:t> Segmentation</a:t>
            </a:r>
          </a:p>
        </p:txBody>
      </p:sp>
      <p:sp>
        <p:nvSpPr>
          <p:cNvPr id="3" name="Text Placeholder 2"/>
          <p:cNvSpPr>
            <a:spLocks noGrp="1"/>
          </p:cNvSpPr>
          <p:nvPr>
            <p:ph type="body" sz="quarter" idx="10"/>
          </p:nvPr>
        </p:nvSpPr>
        <p:spPr/>
        <p:txBody>
          <a:bodyPr/>
          <a:lstStyle/>
          <a:p>
            <a:r>
              <a:rPr lang="de-DE" dirty="0" smtClean="0"/>
              <a:t>Fig. 4.26</a:t>
            </a:r>
            <a:endParaRPr lang="de-DE" dirty="0"/>
          </a:p>
        </p:txBody>
      </p:sp>
      <p:pic>
        <p:nvPicPr>
          <p:cNvPr id="10138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6378" y="1181084"/>
            <a:ext cx="2787216" cy="2796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55288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4.4 </a:t>
            </a:r>
            <a:r>
              <a:rPr lang="de-DE" dirty="0" err="1"/>
              <a:t>Novelty-Based</a:t>
            </a:r>
            <a:r>
              <a:rPr lang="de-DE" dirty="0"/>
              <a:t> Segmentation</a:t>
            </a:r>
          </a:p>
        </p:txBody>
      </p:sp>
      <p:sp>
        <p:nvSpPr>
          <p:cNvPr id="3" name="Text Placeholder 2"/>
          <p:cNvSpPr>
            <a:spLocks noGrp="1"/>
          </p:cNvSpPr>
          <p:nvPr>
            <p:ph type="body" sz="quarter" idx="10"/>
          </p:nvPr>
        </p:nvSpPr>
        <p:spPr/>
        <p:txBody>
          <a:bodyPr/>
          <a:lstStyle/>
          <a:p>
            <a:r>
              <a:rPr lang="de-DE" dirty="0" smtClean="0"/>
              <a:t>Fig. 4.27</a:t>
            </a:r>
            <a:endParaRPr lang="de-DE" dirty="0"/>
          </a:p>
        </p:txBody>
      </p:sp>
      <p:pic>
        <p:nvPicPr>
          <p:cNvPr id="1024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85" y="1732192"/>
            <a:ext cx="7794172" cy="431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69127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4.5 </a:t>
            </a:r>
            <a:r>
              <a:rPr lang="de-DE" dirty="0"/>
              <a:t>Evaluation</a:t>
            </a:r>
          </a:p>
        </p:txBody>
      </p:sp>
      <p:sp>
        <p:nvSpPr>
          <p:cNvPr id="3" name="Text Placeholder 2"/>
          <p:cNvSpPr>
            <a:spLocks noGrp="1"/>
          </p:cNvSpPr>
          <p:nvPr>
            <p:ph type="body" sz="quarter" idx="10"/>
          </p:nvPr>
        </p:nvSpPr>
        <p:spPr/>
        <p:txBody>
          <a:bodyPr/>
          <a:lstStyle/>
          <a:p>
            <a:r>
              <a:rPr lang="de-DE" dirty="0" smtClean="0"/>
              <a:t>Fig. 4.28</a:t>
            </a:r>
            <a:endParaRPr lang="de-DE" dirty="0"/>
          </a:p>
        </p:txBody>
      </p:sp>
      <p:pic>
        <p:nvPicPr>
          <p:cNvPr id="1034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1" y="2302556"/>
            <a:ext cx="8116444" cy="3038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06646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4.5 </a:t>
            </a:r>
            <a:r>
              <a:rPr lang="de-DE" dirty="0"/>
              <a:t>Evaluation</a:t>
            </a:r>
          </a:p>
        </p:txBody>
      </p:sp>
      <p:sp>
        <p:nvSpPr>
          <p:cNvPr id="3" name="Text Placeholder 2"/>
          <p:cNvSpPr>
            <a:spLocks noGrp="1"/>
          </p:cNvSpPr>
          <p:nvPr>
            <p:ph type="body" sz="quarter" idx="10"/>
          </p:nvPr>
        </p:nvSpPr>
        <p:spPr/>
        <p:txBody>
          <a:bodyPr/>
          <a:lstStyle/>
          <a:p>
            <a:r>
              <a:rPr lang="de-DE" dirty="0" smtClean="0"/>
              <a:t>Fig. 4.29</a:t>
            </a:r>
            <a:endParaRPr lang="de-DE" dirty="0"/>
          </a:p>
        </p:txBody>
      </p:sp>
      <p:pic>
        <p:nvPicPr>
          <p:cNvPr id="1044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27" y="2095848"/>
            <a:ext cx="8405803" cy="330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3766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4.5 </a:t>
            </a:r>
            <a:r>
              <a:rPr lang="de-DE" dirty="0"/>
              <a:t>Evaluation</a:t>
            </a:r>
          </a:p>
        </p:txBody>
      </p:sp>
      <p:sp>
        <p:nvSpPr>
          <p:cNvPr id="3" name="Text Placeholder 2"/>
          <p:cNvSpPr>
            <a:spLocks noGrp="1"/>
          </p:cNvSpPr>
          <p:nvPr>
            <p:ph type="body" sz="quarter" idx="10"/>
          </p:nvPr>
        </p:nvSpPr>
        <p:spPr/>
        <p:txBody>
          <a:bodyPr/>
          <a:lstStyle/>
          <a:p>
            <a:r>
              <a:rPr lang="de-DE" dirty="0" smtClean="0"/>
              <a:t>Fig. 4.30</a:t>
            </a:r>
            <a:endParaRPr lang="de-DE" dirty="0"/>
          </a:p>
        </p:txBody>
      </p:sp>
      <p:pic>
        <p:nvPicPr>
          <p:cNvPr id="1054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1790" y="2078847"/>
            <a:ext cx="2368668" cy="2357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6865" y="2078847"/>
            <a:ext cx="2696579" cy="2685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33" y="2078847"/>
            <a:ext cx="3055351" cy="3059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376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4</a:t>
            </a:r>
            <a:r>
              <a:rPr lang="de-DE" dirty="0" smtClean="0"/>
              <a:t>.1 </a:t>
            </a:r>
            <a:r>
              <a:rPr lang="de-DE" dirty="0"/>
              <a:t>General </a:t>
            </a:r>
            <a:r>
              <a:rPr lang="de-DE" dirty="0" err="1"/>
              <a:t>Principles</a:t>
            </a:r>
            <a:endParaRPr lang="de-DE" dirty="0"/>
          </a:p>
        </p:txBody>
      </p:sp>
      <p:sp>
        <p:nvSpPr>
          <p:cNvPr id="3" name="Text Placeholder 2"/>
          <p:cNvSpPr>
            <a:spLocks noGrp="1"/>
          </p:cNvSpPr>
          <p:nvPr>
            <p:ph type="body" sz="quarter" idx="10"/>
          </p:nvPr>
        </p:nvSpPr>
        <p:spPr/>
        <p:txBody>
          <a:bodyPr/>
          <a:lstStyle/>
          <a:p>
            <a:r>
              <a:rPr lang="de-DE" dirty="0" smtClean="0"/>
              <a:t>Fig. 4.4</a:t>
            </a:r>
            <a:endParaRPr lang="de-DE" dirty="0"/>
          </a:p>
        </p:txBody>
      </p:sp>
      <p:pic>
        <p:nvPicPr>
          <p:cNvPr id="7885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1230" y="4800932"/>
            <a:ext cx="4196655" cy="458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1230" y="3743566"/>
            <a:ext cx="4196655" cy="447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1231" y="2634266"/>
            <a:ext cx="4204110" cy="450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9"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421" y="4800932"/>
            <a:ext cx="4181747" cy="458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60"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421" y="3743566"/>
            <a:ext cx="4181747" cy="447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61"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421" y="2634266"/>
            <a:ext cx="4181747" cy="450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33844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4.5 </a:t>
            </a:r>
            <a:r>
              <a:rPr lang="de-DE" dirty="0"/>
              <a:t>Evaluation</a:t>
            </a:r>
          </a:p>
        </p:txBody>
      </p:sp>
      <p:sp>
        <p:nvSpPr>
          <p:cNvPr id="3" name="Text Placeholder 2"/>
          <p:cNvSpPr>
            <a:spLocks noGrp="1"/>
          </p:cNvSpPr>
          <p:nvPr>
            <p:ph type="body" sz="quarter" idx="10"/>
          </p:nvPr>
        </p:nvSpPr>
        <p:spPr/>
        <p:txBody>
          <a:bodyPr/>
          <a:lstStyle/>
          <a:p>
            <a:r>
              <a:rPr lang="de-DE" dirty="0" smtClean="0"/>
              <a:t>Fig. 4.31</a:t>
            </a:r>
            <a:endParaRPr lang="de-DE" dirty="0"/>
          </a:p>
        </p:txBody>
      </p:sp>
      <p:pic>
        <p:nvPicPr>
          <p:cNvPr id="1065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634" y="1727921"/>
            <a:ext cx="5893695" cy="4005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5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0963" y="3489187"/>
            <a:ext cx="1581151" cy="224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3766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4.5 </a:t>
            </a:r>
            <a:r>
              <a:rPr lang="de-DE" dirty="0"/>
              <a:t>Evaluation</a:t>
            </a:r>
          </a:p>
        </p:txBody>
      </p:sp>
      <p:sp>
        <p:nvSpPr>
          <p:cNvPr id="3" name="Text Placeholder 2"/>
          <p:cNvSpPr>
            <a:spLocks noGrp="1"/>
          </p:cNvSpPr>
          <p:nvPr>
            <p:ph type="body" sz="quarter" idx="10"/>
          </p:nvPr>
        </p:nvSpPr>
        <p:spPr/>
        <p:txBody>
          <a:bodyPr/>
          <a:lstStyle/>
          <a:p>
            <a:r>
              <a:rPr lang="de-DE" dirty="0" smtClean="0"/>
              <a:t>Fig. 4.32</a:t>
            </a:r>
            <a:endParaRPr lang="de-DE" dirty="0"/>
          </a:p>
        </p:txBody>
      </p:sp>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249714"/>
            <a:ext cx="8387399" cy="2647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3766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4.5 </a:t>
            </a:r>
            <a:r>
              <a:rPr lang="de-DE" dirty="0"/>
              <a:t>Evaluation</a:t>
            </a:r>
          </a:p>
        </p:txBody>
      </p:sp>
      <p:sp>
        <p:nvSpPr>
          <p:cNvPr id="3" name="Text Placeholder 2"/>
          <p:cNvSpPr>
            <a:spLocks noGrp="1"/>
          </p:cNvSpPr>
          <p:nvPr>
            <p:ph type="body" sz="quarter" idx="10"/>
          </p:nvPr>
        </p:nvSpPr>
        <p:spPr/>
        <p:txBody>
          <a:bodyPr/>
          <a:lstStyle/>
          <a:p>
            <a:r>
              <a:rPr lang="de-DE" dirty="0" smtClean="0"/>
              <a:t>Fig. 4.33</a:t>
            </a:r>
            <a:endParaRPr lang="de-DE" dirty="0"/>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431" y="2244472"/>
            <a:ext cx="8403902" cy="2188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30137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4.5 </a:t>
            </a:r>
            <a:r>
              <a:rPr lang="de-DE" dirty="0"/>
              <a:t>Evaluation</a:t>
            </a:r>
          </a:p>
        </p:txBody>
      </p:sp>
      <p:sp>
        <p:nvSpPr>
          <p:cNvPr id="3" name="Text Placeholder 2"/>
          <p:cNvSpPr>
            <a:spLocks noGrp="1"/>
          </p:cNvSpPr>
          <p:nvPr>
            <p:ph type="body" sz="quarter" idx="10"/>
          </p:nvPr>
        </p:nvSpPr>
        <p:spPr/>
        <p:txBody>
          <a:bodyPr/>
          <a:lstStyle/>
          <a:p>
            <a:r>
              <a:rPr lang="de-DE" dirty="0" smtClean="0"/>
              <a:t>Fig. 4.33</a:t>
            </a:r>
            <a:endParaRPr lang="de-DE" dirty="0"/>
          </a:p>
        </p:txBody>
      </p:sp>
      <p:pic>
        <p:nvPicPr>
          <p:cNvPr id="1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430" y="2244472"/>
            <a:ext cx="8403902" cy="2231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3766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431" y="2244472"/>
            <a:ext cx="8403901" cy="2210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de-DE" dirty="0" smtClean="0"/>
              <a:t>4.5 </a:t>
            </a:r>
            <a:r>
              <a:rPr lang="de-DE" dirty="0"/>
              <a:t>Evaluation</a:t>
            </a:r>
          </a:p>
        </p:txBody>
      </p:sp>
      <p:sp>
        <p:nvSpPr>
          <p:cNvPr id="3" name="Text Placeholder 2"/>
          <p:cNvSpPr>
            <a:spLocks noGrp="1"/>
          </p:cNvSpPr>
          <p:nvPr>
            <p:ph type="body" sz="quarter" idx="10"/>
          </p:nvPr>
        </p:nvSpPr>
        <p:spPr/>
        <p:txBody>
          <a:bodyPr/>
          <a:lstStyle/>
          <a:p>
            <a:r>
              <a:rPr lang="de-DE" dirty="0" smtClean="0"/>
              <a:t>Fig. 4.33</a:t>
            </a:r>
            <a:endParaRPr lang="de-DE" dirty="0"/>
          </a:p>
        </p:txBody>
      </p:sp>
    </p:spTree>
    <p:extLst>
      <p:ext uri="{BB962C8B-B14F-4D97-AF65-F5344CB8AC3E}">
        <p14:creationId xmlns:p14="http://schemas.microsoft.com/office/powerpoint/2010/main" val="1298461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4</a:t>
            </a:r>
            <a:r>
              <a:rPr lang="de-DE" dirty="0" smtClean="0"/>
              <a:t>.1 </a:t>
            </a:r>
            <a:r>
              <a:rPr lang="de-DE" dirty="0"/>
              <a:t>General </a:t>
            </a:r>
            <a:r>
              <a:rPr lang="de-DE" dirty="0" err="1"/>
              <a:t>Principles</a:t>
            </a:r>
            <a:endParaRPr lang="de-DE" dirty="0"/>
          </a:p>
        </p:txBody>
      </p:sp>
      <p:sp>
        <p:nvSpPr>
          <p:cNvPr id="3" name="Text Placeholder 2"/>
          <p:cNvSpPr>
            <a:spLocks noGrp="1"/>
          </p:cNvSpPr>
          <p:nvPr>
            <p:ph type="body" sz="quarter" idx="10"/>
          </p:nvPr>
        </p:nvSpPr>
        <p:spPr/>
        <p:txBody>
          <a:bodyPr/>
          <a:lstStyle/>
          <a:p>
            <a:r>
              <a:rPr lang="de-DE" dirty="0" smtClean="0"/>
              <a:t>Fig. 4.5</a:t>
            </a:r>
            <a:endParaRPr lang="de-DE"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312" y="831508"/>
            <a:ext cx="4697116" cy="5286444"/>
          </a:xfrm>
          <a:prstGeom prst="rect">
            <a:avLst/>
          </a:prstGeom>
          <a:solidFill>
            <a:srgbClr val="FFCCCC">
              <a:alpha val="30000"/>
            </a:srgbClr>
          </a:solidFill>
          <a:ln>
            <a:noFill/>
          </a:ln>
          <a:extLst/>
        </p:spPr>
      </p:pic>
    </p:spTree>
    <p:extLst>
      <p:ext uri="{BB962C8B-B14F-4D97-AF65-F5344CB8AC3E}">
        <p14:creationId xmlns:p14="http://schemas.microsoft.com/office/powerpoint/2010/main" val="18433844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_Master">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853</Words>
  <Application>Microsoft Office PowerPoint</Application>
  <PresentationFormat>On-screen Show (4:3)</PresentationFormat>
  <Paragraphs>233</Paragraphs>
  <Slides>84</Slides>
  <Notes>1</Notes>
  <HiddenSlides>0</HiddenSlides>
  <MMClips>0</MMClips>
  <ScaleCrop>false</ScaleCrop>
  <HeadingPairs>
    <vt:vector size="4" baseType="variant">
      <vt:variant>
        <vt:lpstr>Theme</vt:lpstr>
      </vt:variant>
      <vt:variant>
        <vt:i4>2</vt:i4>
      </vt:variant>
      <vt:variant>
        <vt:lpstr>Slide Titles</vt:lpstr>
      </vt:variant>
      <vt:variant>
        <vt:i4>84</vt:i4>
      </vt:variant>
    </vt:vector>
  </HeadingPairs>
  <TitlesOfParts>
    <vt:vector size="86" baseType="lpstr">
      <vt:lpstr>Title_Master</vt:lpstr>
      <vt:lpstr>Standarddesign</vt:lpstr>
      <vt:lpstr>Fundamentals of Music Processing</vt:lpstr>
      <vt:lpstr>Book: Fundamentals of Music Processing</vt:lpstr>
      <vt:lpstr>Chapter 4: Music Structure Analysis</vt:lpstr>
      <vt:lpstr>4 Music Structure Analysis</vt:lpstr>
      <vt:lpstr>4 Music Structure Analysis</vt:lpstr>
      <vt:lpstr>4.1 General Principles</vt:lpstr>
      <vt:lpstr>4.1 General Principles</vt:lpstr>
      <vt:lpstr>4.1 General Principles</vt:lpstr>
      <vt:lpstr>4.1 General Principles</vt:lpstr>
      <vt:lpstr>4.1 General Principles</vt:lpstr>
      <vt:lpstr>4.1 General Principles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4.2 Self-Similarity Matrices</vt:lpstr>
      <vt:lpstr>4.3 Audio Thumbnailing</vt:lpstr>
      <vt:lpstr>4.3 Audio Thumbnailing</vt:lpstr>
      <vt:lpstr>4.3 Audio Thumbnailing</vt:lpstr>
      <vt:lpstr>4.3 Audio Thumbnailing</vt:lpstr>
      <vt:lpstr>4.3 Audio Thumbnailing</vt:lpstr>
      <vt:lpstr>4.3 Audio Thumbnailing</vt:lpstr>
      <vt:lpstr>4.3 Audio Thumbnailing</vt:lpstr>
      <vt:lpstr>4.3 Audio Thumbnailing</vt:lpstr>
      <vt:lpstr>4.3 Audio Thumbnailing</vt:lpstr>
      <vt:lpstr>4.3 Audio Thumbnailing</vt:lpstr>
      <vt:lpstr>4.3 Audio Thumbnailing</vt:lpstr>
      <vt:lpstr>4.3 Audio Thumbnailing</vt:lpstr>
      <vt:lpstr>4.3 Audio Thumbnailing</vt:lpstr>
      <vt:lpstr>4.3 Audio Thumbnailing</vt:lpstr>
      <vt:lpstr>4.4 Novelty-Based Segmentation</vt:lpstr>
      <vt:lpstr>4.4 Novelty-Based Segmentation</vt:lpstr>
      <vt:lpstr>4.4 Novelty-Based Segmentation</vt:lpstr>
      <vt:lpstr>4.4 Novelty-Based Segmentation</vt:lpstr>
      <vt:lpstr>4.4 Novelty-Based Segmentation</vt:lpstr>
      <vt:lpstr>4.4 Novelty-Based Segmentation</vt:lpstr>
      <vt:lpstr>4.4 Novelty-Based Segmentation</vt:lpstr>
      <vt:lpstr>4.4 Novelty-Based Segmentation</vt:lpstr>
      <vt:lpstr>4.5 Evaluation</vt:lpstr>
      <vt:lpstr>4.5 Evaluation</vt:lpstr>
      <vt:lpstr>4.5 Evaluation</vt:lpstr>
      <vt:lpstr>4.5 Evaluation</vt:lpstr>
      <vt:lpstr>4.5 Evaluation</vt:lpstr>
      <vt:lpstr>4.5 Evaluation</vt:lpstr>
      <vt:lpstr>4.5 Evaluation</vt:lpstr>
      <vt:lpstr>4.5 Evaluation</vt:lpstr>
    </vt:vector>
  </TitlesOfParts>
  <Company>Fraunhofer IIS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tro</dc:creator>
  <cp:lastModifiedBy>Meinard Müller</cp:lastModifiedBy>
  <cp:revision>243</cp:revision>
  <cp:lastPrinted>2014-01-16T14:37:49Z</cp:lastPrinted>
  <dcterms:created xsi:type="dcterms:W3CDTF">2013-07-10T07:58:44Z</dcterms:created>
  <dcterms:modified xsi:type="dcterms:W3CDTF">2015-07-20T14:45:10Z</dcterms:modified>
</cp:coreProperties>
</file>